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14" r:id="rId1"/>
  </p:sldMasterIdLst>
  <p:notesMasterIdLst>
    <p:notesMasterId r:id="rId37"/>
  </p:notesMasterIdLst>
  <p:sldIdLst>
    <p:sldId id="256" r:id="rId2"/>
    <p:sldId id="281" r:id="rId3"/>
    <p:sldId id="257" r:id="rId4"/>
    <p:sldId id="282" r:id="rId5"/>
    <p:sldId id="258" r:id="rId6"/>
    <p:sldId id="259" r:id="rId7"/>
    <p:sldId id="283" r:id="rId8"/>
    <p:sldId id="284" r:id="rId9"/>
    <p:sldId id="260" r:id="rId10"/>
    <p:sldId id="261" r:id="rId11"/>
    <p:sldId id="285" r:id="rId12"/>
    <p:sldId id="286" r:id="rId13"/>
    <p:sldId id="287" r:id="rId14"/>
    <p:sldId id="288" r:id="rId15"/>
    <p:sldId id="263" r:id="rId16"/>
    <p:sldId id="265" r:id="rId17"/>
    <p:sldId id="289" r:id="rId18"/>
    <p:sldId id="267" r:id="rId19"/>
    <p:sldId id="268" r:id="rId20"/>
    <p:sldId id="269" r:id="rId21"/>
    <p:sldId id="292" r:id="rId22"/>
    <p:sldId id="293" r:id="rId23"/>
    <p:sldId id="294" r:id="rId24"/>
    <p:sldId id="270" r:id="rId25"/>
    <p:sldId id="271" r:id="rId26"/>
    <p:sldId id="295" r:id="rId27"/>
    <p:sldId id="272" r:id="rId28"/>
    <p:sldId id="291" r:id="rId29"/>
    <p:sldId id="290" r:id="rId30"/>
    <p:sldId id="296" r:id="rId31"/>
    <p:sldId id="278" r:id="rId32"/>
    <p:sldId id="274" r:id="rId33"/>
    <p:sldId id="277" r:id="rId34"/>
    <p:sldId id="275" r:id="rId35"/>
    <p:sldId id="276" r:id="rId3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40" autoAdjust="0"/>
    <p:restoredTop sz="94643" autoAdjust="0"/>
  </p:normalViewPr>
  <p:slideViewPr>
    <p:cSldViewPr snapToObjects="1">
      <p:cViewPr varScale="1">
        <p:scale>
          <a:sx n="103" d="100"/>
          <a:sy n="103" d="100"/>
        </p:scale>
        <p:origin x="-1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9C73-7B3A-FE41-B8AA-4AA62F559727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3F6F-4B9F-1F46-B581-EAA0F82B00F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Its</a:t>
            </a:r>
            <a:r>
              <a:rPr lang="fr-BE" dirty="0" smtClean="0"/>
              <a:t> application as routine technique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mùicrobiology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lab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recent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83F6F-4B9F-1F46-B581-EAA0F82B00F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EDF79-C9FA-C648-8E8D-DA1ACE906EF1}" type="slidenum">
              <a:rPr lang="de-DE"/>
              <a:pPr/>
              <a:t>11</a:t>
            </a:fld>
            <a:endParaRPr lang="de-DE"/>
          </a:p>
        </p:txBody>
      </p:sp>
      <p:sp>
        <p:nvSpPr>
          <p:cNvPr id="1049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960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604" name="Foliennummernplatzhalter 3"/>
          <p:cNvSpPr txBox="1">
            <a:spLocks noGrp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086" tIns="43543" rIns="87086" bIns="43543" anchor="b">
            <a:prstTxWarp prst="textNoShape">
              <a:avLst/>
            </a:prstTxWarp>
          </a:bodyPr>
          <a:lstStyle/>
          <a:p>
            <a:pPr algn="r" defTabSz="870460"/>
            <a:fld id="{45FD943F-EBA1-884B-A264-30752AA6B52B}" type="slidenum">
              <a:rPr lang="de-DE" sz="1100"/>
              <a:pPr algn="r" defTabSz="870460"/>
              <a:t>11</a:t>
            </a:fld>
            <a:endParaRPr lang="de-DE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several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83F6F-4B9F-1F46-B581-EAA0F82B00F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83F6F-4B9F-1F46-B581-EAA0F82B00FE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622F-2886-4428-9227-475DC6DA1737}" type="datetime1">
              <a:rPr lang="fr-FR" smtClean="0"/>
              <a:pPr/>
              <a:t>2/03/11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
             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nl-BE" smtClean="0"/>
              <a:t>Cliquez pour modifier les styles du texte du masque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nl-BE" smtClean="0"/>
              <a:t>Cliquez sur l'icône pour ajouter une image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125-63B7-4F61-8034-CDF038F538C8}" type="datetime1">
              <a:rPr lang="fr-FR" smtClean="0"/>
              <a:pPr/>
              <a:t>2/03/11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4600-0381-4CF3-88F2-7ED7D2E3F9C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392C7EE-6658-6449-9F00-7C6F55D08E2E}" type="datetimeFigureOut">
              <a:rPr lang="fr-FR" smtClean="0"/>
              <a:pPr/>
              <a:t>2/03/11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D0E32E2-D39A-0E47-BBC5-203D57BC39D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wmf"/><Relationship Id="rId5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5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emf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3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6388" y="1152646"/>
            <a:ext cx="8513762" cy="3918486"/>
          </a:xfrm>
        </p:spPr>
        <p:txBody>
          <a:bodyPr wrap="square">
            <a:spAutoFit/>
          </a:bodyPr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Apport du </a:t>
            </a:r>
            <a:r>
              <a:rPr lang="fr-FR" sz="3200" dirty="0" smtClean="0">
                <a:solidFill>
                  <a:schemeClr val="accent2"/>
                </a:solidFill>
              </a:rPr>
              <a:t>MALDI-TOF</a:t>
            </a:r>
            <a:r>
              <a:rPr lang="fr-FR" sz="3200" dirty="0" smtClean="0"/>
              <a:t> en bactériologie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b="1" dirty="0">
              <a:solidFill>
                <a:srgbClr val="FABC78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705600" cy="1257300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Microbiologie Médicale – CHU de Liège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Cécile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Meex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Spectrométrie de masse MALDI-TOF </a:t>
            </a:r>
            <a:r>
              <a:rPr lang="fr-FR" sz="2800" dirty="0" smtClean="0"/>
              <a:t>(2)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endParaRPr lang="fr-BE" dirty="0" smtClean="0">
              <a:latin typeface="Calibri" pitchFamily="-112" charset="0"/>
            </a:endParaRPr>
          </a:p>
          <a:p>
            <a:pPr>
              <a:buNone/>
            </a:pPr>
            <a:r>
              <a:rPr lang="fr-BE" dirty="0" smtClean="0">
                <a:latin typeface="Calibri" pitchFamily="-112" charset="0"/>
              </a:rPr>
              <a:t>MALDI-</a:t>
            </a:r>
            <a:r>
              <a:rPr lang="fr-BE" b="1" dirty="0" smtClean="0">
                <a:latin typeface="Calibri" pitchFamily="-112" charset="0"/>
              </a:rPr>
              <a:t>TOF </a:t>
            </a:r>
            <a:r>
              <a:rPr lang="fr-BE" dirty="0" smtClean="0">
                <a:latin typeface="Calibri" pitchFamily="-112" charset="0"/>
              </a:rPr>
              <a:t>(</a:t>
            </a:r>
            <a:r>
              <a:rPr lang="fr-BE" b="1" dirty="0" smtClean="0">
                <a:latin typeface="Calibri" pitchFamily="-112" charset="0"/>
              </a:rPr>
              <a:t>T</a:t>
            </a:r>
            <a:r>
              <a:rPr lang="fr-BE" dirty="0" smtClean="0">
                <a:latin typeface="Calibri" pitchFamily="-112" charset="0"/>
              </a:rPr>
              <a:t>ime </a:t>
            </a:r>
            <a:r>
              <a:rPr lang="fr-BE" b="1" dirty="0" smtClean="0">
                <a:latin typeface="Calibri" pitchFamily="-112" charset="0"/>
              </a:rPr>
              <a:t>o</a:t>
            </a:r>
            <a:r>
              <a:rPr lang="fr-BE" dirty="0" smtClean="0">
                <a:latin typeface="Calibri" pitchFamily="-112" charset="0"/>
              </a:rPr>
              <a:t>f </a:t>
            </a:r>
            <a:r>
              <a:rPr lang="fr-BE" b="1" dirty="0" smtClean="0">
                <a:latin typeface="Calibri" pitchFamily="-112" charset="0"/>
              </a:rPr>
              <a:t>F</a:t>
            </a:r>
            <a:r>
              <a:rPr lang="fr-BE" dirty="0" smtClean="0">
                <a:latin typeface="Calibri" pitchFamily="-112" charset="0"/>
              </a:rPr>
              <a:t>light)</a:t>
            </a:r>
          </a:p>
          <a:p>
            <a:endParaRPr lang="fr-FR" dirty="0"/>
          </a:p>
        </p:txBody>
      </p:sp>
      <p:pic>
        <p:nvPicPr>
          <p:cNvPr id="4" name="I 3" descr="TOF1                                                           0000F4A8Macintosh HD                   ABA78158:"/>
          <p:cNvPicPr>
            <a:picLocks/>
          </p:cNvPicPr>
          <p:nvPr/>
        </p:nvPicPr>
        <p:blipFill>
          <a:blip r:embed="rId2"/>
          <a:srcRect l="1379" b="33333"/>
          <a:stretch>
            <a:fillRect/>
          </a:stretch>
        </p:blipFill>
        <p:spPr bwMode="auto">
          <a:xfrm>
            <a:off x="2667000" y="2438400"/>
            <a:ext cx="58340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 2" descr="TOF2                                                           0000F4A8Macintosh HD                   ABA78158:"/>
          <p:cNvPicPr>
            <a:picLocks noChangeAspect="1" noChangeArrowheads="1"/>
          </p:cNvPicPr>
          <p:nvPr/>
        </p:nvPicPr>
        <p:blipFill>
          <a:blip r:embed="rId3"/>
          <a:srcRect l="-6398" b="23721"/>
          <a:stretch>
            <a:fillRect/>
          </a:stretch>
        </p:blipFill>
        <p:spPr bwMode="auto">
          <a:xfrm>
            <a:off x="2362199" y="4635308"/>
            <a:ext cx="6138863" cy="222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518" y="2587535"/>
            <a:ext cx="2362199" cy="1061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fr-BE" b="1" dirty="0" smtClean="0">
                <a:solidFill>
                  <a:schemeClr val="tx2"/>
                </a:solidFill>
              </a:rPr>
              <a:t>Différence </a:t>
            </a:r>
            <a:r>
              <a:rPr lang="fr-BE" b="1" dirty="0">
                <a:solidFill>
                  <a:schemeClr val="tx2"/>
                </a:solidFill>
              </a:rPr>
              <a:t>de </a:t>
            </a:r>
            <a:r>
              <a:rPr lang="fr-BE" b="1" dirty="0" smtClean="0">
                <a:solidFill>
                  <a:schemeClr val="tx2"/>
                </a:solidFill>
              </a:rPr>
              <a:t>potentiel</a:t>
            </a:r>
          </a:p>
          <a:p>
            <a:pPr marL="342900" indent="-342900">
              <a:spcBef>
                <a:spcPct val="50000"/>
              </a:spcBef>
            </a:pPr>
            <a:r>
              <a:rPr lang="fr-BE" dirty="0" smtClean="0">
                <a:solidFill>
                  <a:schemeClr val="tx2"/>
                </a:solidFill>
              </a:rPr>
              <a:t>Accélération des ions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6518" y="4272677"/>
            <a:ext cx="2362199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AutoNum type="arabicPeriod" startAt="2"/>
            </a:pPr>
            <a:r>
              <a:rPr lang="fr-BE" b="1" dirty="0" smtClean="0">
                <a:solidFill>
                  <a:schemeClr val="tx2"/>
                </a:solidFill>
              </a:rPr>
              <a:t>Séparation  dans                      	le </a:t>
            </a:r>
            <a:r>
              <a:rPr lang="fr-BE" b="1" dirty="0">
                <a:solidFill>
                  <a:schemeClr val="tx2"/>
                </a:solidFill>
              </a:rPr>
              <a:t>tube de</a:t>
            </a:r>
            <a:r>
              <a:rPr lang="fr-BE" b="1" dirty="0" smtClean="0">
                <a:solidFill>
                  <a:schemeClr val="tx2"/>
                </a:solidFill>
              </a:rPr>
              <a:t> vol</a:t>
            </a:r>
            <a:endParaRPr lang="fr-BE" b="1" dirty="0" smtClean="0">
              <a:solidFill>
                <a:schemeClr val="tx2"/>
              </a:solidFill>
            </a:endParaRPr>
          </a:p>
          <a:p>
            <a:pPr eaLnBrk="0" hangingPunct="0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Les </a:t>
            </a:r>
            <a:r>
              <a:rPr lang="en-US" dirty="0" err="1" smtClean="0">
                <a:solidFill>
                  <a:srgbClr val="595959"/>
                </a:solidFill>
              </a:rPr>
              <a:t>petits</a:t>
            </a:r>
            <a:r>
              <a:rPr lang="en-US" dirty="0" smtClean="0">
                <a:solidFill>
                  <a:srgbClr val="595959"/>
                </a:solidFill>
              </a:rPr>
              <a:t> ions </a:t>
            </a:r>
            <a:r>
              <a:rPr lang="en-US" dirty="0" err="1" smtClean="0">
                <a:solidFill>
                  <a:srgbClr val="595959"/>
                </a:solidFill>
              </a:rPr>
              <a:t>atteignent</a:t>
            </a:r>
            <a:r>
              <a:rPr lang="en-US" dirty="0" smtClean="0">
                <a:solidFill>
                  <a:srgbClr val="595959"/>
                </a:solidFill>
              </a:rPr>
              <a:t> plus </a:t>
            </a:r>
            <a:r>
              <a:rPr lang="en-US" dirty="0" err="1" smtClean="0">
                <a:solidFill>
                  <a:srgbClr val="595959"/>
                </a:solidFill>
              </a:rPr>
              <a:t>vite</a:t>
            </a:r>
            <a:r>
              <a:rPr lang="en-US" dirty="0" smtClean="0">
                <a:solidFill>
                  <a:srgbClr val="595959"/>
                </a:solidFill>
              </a:rPr>
              <a:t> le </a:t>
            </a:r>
            <a:r>
              <a:rPr lang="en-US" dirty="0" err="1" smtClean="0">
                <a:solidFill>
                  <a:srgbClr val="595959"/>
                </a:solidFill>
              </a:rPr>
              <a:t>détecteur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que</a:t>
            </a:r>
            <a:r>
              <a:rPr lang="en-US" dirty="0" smtClean="0">
                <a:solidFill>
                  <a:srgbClr val="595959"/>
                </a:solidFill>
              </a:rPr>
              <a:t> les </a:t>
            </a:r>
            <a:r>
              <a:rPr lang="en-US" dirty="0" err="1" smtClean="0">
                <a:solidFill>
                  <a:srgbClr val="595959"/>
                </a:solidFill>
              </a:rPr>
              <a:t>gros</a:t>
            </a:r>
            <a:endParaRPr lang="en-US" dirty="0" smtClean="0">
              <a:solidFill>
                <a:srgbClr val="595959"/>
              </a:solidFill>
            </a:endParaRPr>
          </a:p>
          <a:p>
            <a:pPr eaLnBrk="0" hangingPunct="0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Mesure</a:t>
            </a:r>
            <a:r>
              <a:rPr lang="en-US" dirty="0" smtClean="0">
                <a:solidFill>
                  <a:srgbClr val="595959"/>
                </a:solidFill>
              </a:rPr>
              <a:t> du </a:t>
            </a:r>
            <a:r>
              <a:rPr lang="en-US" u="sng" dirty="0" smtClean="0">
                <a:solidFill>
                  <a:srgbClr val="595959"/>
                </a:solidFill>
              </a:rPr>
              <a:t>temps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mis</a:t>
            </a:r>
            <a:r>
              <a:rPr lang="en-US" dirty="0" smtClean="0">
                <a:solidFill>
                  <a:srgbClr val="595959"/>
                </a:solidFill>
              </a:rPr>
              <a:t> par les ions pour </a:t>
            </a:r>
            <a:r>
              <a:rPr lang="en-US" dirty="0" err="1" smtClean="0">
                <a:solidFill>
                  <a:srgbClr val="595959"/>
                </a:solidFill>
              </a:rPr>
              <a:t>atteindre</a:t>
            </a:r>
            <a:r>
              <a:rPr lang="en-US" dirty="0" smtClean="0">
                <a:solidFill>
                  <a:srgbClr val="595959"/>
                </a:solidFill>
              </a:rPr>
              <a:t> le </a:t>
            </a:r>
            <a:r>
              <a:rPr lang="en-US" dirty="0" err="1" smtClean="0">
                <a:solidFill>
                  <a:srgbClr val="595959"/>
                </a:solidFill>
              </a:rPr>
              <a:t>détecteur</a:t>
            </a:r>
            <a:endParaRPr lang="en-US" dirty="0" smtClean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029700" cy="150495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fr-FR" sz="4400" dirty="0" smtClean="0"/>
              <a:t>Spectrométrie de masse     </a:t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MALDI-TOF </a:t>
            </a:r>
            <a:r>
              <a:rPr lang="fr-FR" sz="2800" dirty="0" smtClean="0"/>
              <a:t>(3)</a:t>
            </a:r>
            <a:endParaRPr lang="de-DE" sz="2800" dirty="0"/>
          </a:p>
        </p:txBody>
      </p:sp>
      <p:pic>
        <p:nvPicPr>
          <p:cNvPr id="1048580" name="Objec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50" y="1733550"/>
            <a:ext cx="38798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1" name="Freeform 157"/>
          <p:cNvSpPr>
            <a:spLocks/>
          </p:cNvSpPr>
          <p:nvPr/>
        </p:nvSpPr>
        <p:spPr bwMode="auto">
          <a:xfrm>
            <a:off x="714375" y="2519363"/>
            <a:ext cx="1192213" cy="3052762"/>
          </a:xfrm>
          <a:custGeom>
            <a:avLst/>
            <a:gdLst>
              <a:gd name="T0" fmla="*/ 2147483647 w 579"/>
              <a:gd name="T1" fmla="*/ 2147483647 h 1843"/>
              <a:gd name="T2" fmla="*/ 2147483647 w 579"/>
              <a:gd name="T3" fmla="*/ 0 h 1843"/>
              <a:gd name="T4" fmla="*/ 0 w 579"/>
              <a:gd name="T5" fmla="*/ 2147483647 h 1843"/>
              <a:gd name="T6" fmla="*/ 2147483647 w 579"/>
              <a:gd name="T7" fmla="*/ 2147483647 h 1843"/>
              <a:gd name="T8" fmla="*/ 0 60000 65536"/>
              <a:gd name="T9" fmla="*/ 0 60000 65536"/>
              <a:gd name="T10" fmla="*/ 0 60000 65536"/>
              <a:gd name="T11" fmla="*/ 0 60000 65536"/>
              <a:gd name="T12" fmla="*/ 0 w 579"/>
              <a:gd name="T13" fmla="*/ 0 h 1843"/>
              <a:gd name="T14" fmla="*/ 579 w 579"/>
              <a:gd name="T15" fmla="*/ 1843 h 18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9" h="1843">
                <a:moveTo>
                  <a:pt x="579" y="1843"/>
                </a:moveTo>
                <a:lnTo>
                  <a:pt x="286" y="0"/>
                </a:lnTo>
                <a:lnTo>
                  <a:pt x="0" y="1839"/>
                </a:lnTo>
                <a:lnTo>
                  <a:pt x="579" y="1843"/>
                </a:lnTo>
                <a:close/>
              </a:path>
            </a:pathLst>
          </a:cu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/>
            <a:endParaRPr lang="en-US" sz="2200"/>
          </a:p>
        </p:txBody>
      </p:sp>
      <p:sp>
        <p:nvSpPr>
          <p:cNvPr id="1048582" name="Rectangle 462"/>
          <p:cNvSpPr>
            <a:spLocks noChangeArrowheads="1"/>
          </p:cNvSpPr>
          <p:nvPr/>
        </p:nvSpPr>
        <p:spPr bwMode="auto">
          <a:xfrm>
            <a:off x="812800" y="5267325"/>
            <a:ext cx="9618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1F1A17"/>
                </a:solidFill>
              </a:rPr>
              <a:t>désorption</a:t>
            </a:r>
            <a:endParaRPr lang="en-US" sz="1600" b="1" dirty="0">
              <a:latin typeface="Times New Roman" pitchFamily="-105" charset="0"/>
            </a:endParaRPr>
          </a:p>
        </p:txBody>
      </p:sp>
      <p:sp>
        <p:nvSpPr>
          <p:cNvPr id="1048583" name="Rectangle 463"/>
          <p:cNvSpPr>
            <a:spLocks noChangeArrowheads="1"/>
          </p:cNvSpPr>
          <p:nvPr/>
        </p:nvSpPr>
        <p:spPr bwMode="auto">
          <a:xfrm>
            <a:off x="884238" y="4754563"/>
            <a:ext cx="8800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1F1A17"/>
                </a:solidFill>
              </a:rPr>
              <a:t>ionisation</a:t>
            </a:r>
            <a:endParaRPr lang="en-US" sz="1600" b="1" dirty="0">
              <a:latin typeface="Times New Roman" pitchFamily="-105" charset="0"/>
            </a:endParaRPr>
          </a:p>
        </p:txBody>
      </p:sp>
      <p:sp>
        <p:nvSpPr>
          <p:cNvPr id="1048584" name="Rectangle 464"/>
          <p:cNvSpPr>
            <a:spLocks noChangeArrowheads="1"/>
          </p:cNvSpPr>
          <p:nvPr/>
        </p:nvSpPr>
        <p:spPr bwMode="auto">
          <a:xfrm>
            <a:off x="739775" y="3989388"/>
            <a:ext cx="10806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1F1A17"/>
                </a:solidFill>
              </a:rPr>
              <a:t>accélération</a:t>
            </a:r>
            <a:endParaRPr lang="en-US" sz="1600" b="1" dirty="0">
              <a:latin typeface="Times New Roman" pitchFamily="-105" charset="0"/>
            </a:endParaRPr>
          </a:p>
        </p:txBody>
      </p:sp>
      <p:sp>
        <p:nvSpPr>
          <p:cNvPr id="1048585" name="Rectangle 465"/>
          <p:cNvSpPr>
            <a:spLocks noChangeArrowheads="1"/>
          </p:cNvSpPr>
          <p:nvPr/>
        </p:nvSpPr>
        <p:spPr bwMode="auto">
          <a:xfrm>
            <a:off x="812800" y="3082925"/>
            <a:ext cx="9457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1F1A17"/>
                </a:solidFill>
              </a:rPr>
              <a:t>séparation</a:t>
            </a:r>
            <a:endParaRPr lang="en-US" sz="1600" b="1" dirty="0">
              <a:latin typeface="Times New Roman" pitchFamily="-105" charset="0"/>
            </a:endParaRPr>
          </a:p>
        </p:txBody>
      </p:sp>
      <p:sp>
        <p:nvSpPr>
          <p:cNvPr id="1048586" name="Rectangle 466"/>
          <p:cNvSpPr>
            <a:spLocks noChangeArrowheads="1"/>
          </p:cNvSpPr>
          <p:nvPr/>
        </p:nvSpPr>
        <p:spPr bwMode="auto">
          <a:xfrm>
            <a:off x="893763" y="2309813"/>
            <a:ext cx="8511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1F1A17"/>
                </a:solidFill>
              </a:rPr>
              <a:t>détection</a:t>
            </a:r>
            <a:endParaRPr lang="en-US" sz="1600" b="1" dirty="0">
              <a:latin typeface="Times New Roman" pitchFamily="-105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29374" y="2436813"/>
            <a:ext cx="2111375" cy="2992437"/>
            <a:chOff x="3560" y="1162"/>
            <a:chExt cx="1330" cy="188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560" y="1162"/>
              <a:ext cx="1330" cy="708"/>
              <a:chOff x="3560" y="1162"/>
              <a:chExt cx="1330" cy="708"/>
            </a:xfrm>
          </p:grpSpPr>
          <p:sp>
            <p:nvSpPr>
              <p:cNvPr id="1048589" name="Rectangle 8"/>
              <p:cNvSpPr>
                <a:spLocks noChangeArrowheads="1"/>
              </p:cNvSpPr>
              <p:nvPr/>
            </p:nvSpPr>
            <p:spPr bwMode="auto">
              <a:xfrm>
                <a:off x="3757" y="1281"/>
                <a:ext cx="17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400" b="1">
                    <a:solidFill>
                      <a:srgbClr val="1F1A17"/>
                    </a:solidFill>
                  </a:rPr>
                  <a:t>m</a:t>
                </a:r>
                <a:endParaRPr lang="en-US" sz="2400">
                  <a:latin typeface="Times New Roman" pitchFamily="-105" charset="0"/>
                </a:endParaRPr>
              </a:p>
            </p:txBody>
          </p:sp>
          <p:sp>
            <p:nvSpPr>
              <p:cNvPr id="1048590" name="Rectangle 9"/>
              <p:cNvSpPr>
                <a:spLocks noChangeArrowheads="1"/>
              </p:cNvSpPr>
              <p:nvPr/>
            </p:nvSpPr>
            <p:spPr bwMode="auto">
              <a:xfrm>
                <a:off x="3784" y="1519"/>
                <a:ext cx="9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400" b="1">
                    <a:solidFill>
                      <a:srgbClr val="1F1A17"/>
                    </a:solidFill>
                  </a:rPr>
                  <a:t>z</a:t>
                </a:r>
                <a:endParaRPr lang="en-US" sz="2400">
                  <a:latin typeface="Times New Roman" pitchFamily="-105" charset="0"/>
                </a:endParaRPr>
              </a:p>
            </p:txBody>
          </p:sp>
          <p:sp>
            <p:nvSpPr>
              <p:cNvPr id="1048591" name="Rectangle 10"/>
              <p:cNvSpPr>
                <a:spLocks noChangeArrowheads="1"/>
              </p:cNvSpPr>
              <p:nvPr/>
            </p:nvSpPr>
            <p:spPr bwMode="auto">
              <a:xfrm>
                <a:off x="4005" y="1421"/>
                <a:ext cx="11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400" b="1">
                    <a:solidFill>
                      <a:srgbClr val="1F1A17"/>
                    </a:solidFill>
                  </a:rPr>
                  <a:t>=</a:t>
                </a:r>
                <a:endParaRPr lang="en-US" sz="2400">
                  <a:latin typeface="Times New Roman" pitchFamily="-105" charset="0"/>
                </a:endParaRPr>
              </a:p>
            </p:txBody>
          </p:sp>
          <p:sp>
            <p:nvSpPr>
              <p:cNvPr id="1048592" name="Rectangle 11"/>
              <p:cNvSpPr>
                <a:spLocks noChangeArrowheads="1"/>
              </p:cNvSpPr>
              <p:nvPr/>
            </p:nvSpPr>
            <p:spPr bwMode="auto">
              <a:xfrm>
                <a:off x="4205" y="1279"/>
                <a:ext cx="353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400" b="1">
                    <a:solidFill>
                      <a:srgbClr val="1F1A17"/>
                    </a:solidFill>
                  </a:rPr>
                  <a:t>2eU</a:t>
                </a:r>
                <a:endParaRPr lang="en-US" sz="2400">
                  <a:latin typeface="Times New Roman" pitchFamily="-105" charset="0"/>
                </a:endParaRPr>
              </a:p>
            </p:txBody>
          </p:sp>
          <p:sp>
            <p:nvSpPr>
              <p:cNvPr id="1048593" name="Rectangle 12"/>
              <p:cNvSpPr>
                <a:spLocks noChangeArrowheads="1"/>
              </p:cNvSpPr>
              <p:nvPr/>
            </p:nvSpPr>
            <p:spPr bwMode="auto">
              <a:xfrm>
                <a:off x="4301" y="1563"/>
                <a:ext cx="18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400" b="1">
                    <a:solidFill>
                      <a:srgbClr val="1F1A17"/>
                    </a:solidFill>
                  </a:rPr>
                  <a:t>L²</a:t>
                </a:r>
                <a:endParaRPr lang="en-US" sz="2400">
                  <a:latin typeface="Times New Roman" pitchFamily="-105" charset="0"/>
                </a:endParaRPr>
              </a:p>
            </p:txBody>
          </p:sp>
          <p:sp>
            <p:nvSpPr>
              <p:cNvPr id="1048594" name="Rectangle 13"/>
              <p:cNvSpPr>
                <a:spLocks noChangeArrowheads="1"/>
              </p:cNvSpPr>
              <p:nvPr/>
            </p:nvSpPr>
            <p:spPr bwMode="auto">
              <a:xfrm>
                <a:off x="4667" y="1413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400" b="1">
                    <a:solidFill>
                      <a:srgbClr val="1F1A17"/>
                    </a:solidFill>
                  </a:rPr>
                  <a:t>t²</a:t>
                </a:r>
                <a:endParaRPr lang="en-US" sz="2400">
                  <a:latin typeface="Times New Roman" pitchFamily="-105" charset="0"/>
                </a:endParaRPr>
              </a:p>
            </p:txBody>
          </p:sp>
          <p:sp>
            <p:nvSpPr>
              <p:cNvPr id="1048595" name="Rectangle 14"/>
              <p:cNvSpPr>
                <a:spLocks noChangeArrowheads="1"/>
              </p:cNvSpPr>
              <p:nvPr/>
            </p:nvSpPr>
            <p:spPr bwMode="auto">
              <a:xfrm>
                <a:off x="3711" y="1517"/>
                <a:ext cx="263" cy="11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596" name="Rectangle 15"/>
              <p:cNvSpPr>
                <a:spLocks noChangeArrowheads="1"/>
              </p:cNvSpPr>
              <p:nvPr/>
            </p:nvSpPr>
            <p:spPr bwMode="auto">
              <a:xfrm>
                <a:off x="4170" y="1517"/>
                <a:ext cx="447" cy="11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597" name="Freeform 16"/>
              <p:cNvSpPr>
                <a:spLocks/>
              </p:cNvSpPr>
              <p:nvPr/>
            </p:nvSpPr>
            <p:spPr bwMode="auto">
              <a:xfrm>
                <a:off x="3738" y="1162"/>
                <a:ext cx="975" cy="15"/>
              </a:xfrm>
              <a:custGeom>
                <a:avLst/>
                <a:gdLst>
                  <a:gd name="T0" fmla="*/ 975 w 975"/>
                  <a:gd name="T1" fmla="*/ 15 h 15"/>
                  <a:gd name="T2" fmla="*/ 975 w 975"/>
                  <a:gd name="T3" fmla="*/ 0 h 15"/>
                  <a:gd name="T4" fmla="*/ 0 w 975"/>
                  <a:gd name="T5" fmla="*/ 0 h 15"/>
                  <a:gd name="T6" fmla="*/ 0 w 975"/>
                  <a:gd name="T7" fmla="*/ 15 h 15"/>
                  <a:gd name="T8" fmla="*/ 975 w 975"/>
                  <a:gd name="T9" fmla="*/ 15 h 15"/>
                  <a:gd name="T10" fmla="*/ 975 w 975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5"/>
                  <a:gd name="T19" fmla="*/ 0 h 15"/>
                  <a:gd name="T20" fmla="*/ 975 w 97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5" h="15">
                    <a:moveTo>
                      <a:pt x="975" y="15"/>
                    </a:moveTo>
                    <a:lnTo>
                      <a:pt x="97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75" y="15"/>
                    </a:lnTo>
                    <a:close/>
                  </a:path>
                </a:pathLst>
              </a:custGeom>
              <a:solidFill>
                <a:srgbClr val="94D0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598" name="Freeform 17"/>
              <p:cNvSpPr>
                <a:spLocks/>
              </p:cNvSpPr>
              <p:nvPr/>
            </p:nvSpPr>
            <p:spPr bwMode="auto">
              <a:xfrm>
                <a:off x="4713" y="1162"/>
                <a:ext cx="177" cy="176"/>
              </a:xfrm>
              <a:custGeom>
                <a:avLst/>
                <a:gdLst>
                  <a:gd name="T0" fmla="*/ 177 w 177"/>
                  <a:gd name="T1" fmla="*/ 176 h 176"/>
                  <a:gd name="T2" fmla="*/ 177 w 177"/>
                  <a:gd name="T3" fmla="*/ 176 h 176"/>
                  <a:gd name="T4" fmla="*/ 177 w 177"/>
                  <a:gd name="T5" fmla="*/ 159 h 176"/>
                  <a:gd name="T6" fmla="*/ 173 w 177"/>
                  <a:gd name="T7" fmla="*/ 140 h 176"/>
                  <a:gd name="T8" fmla="*/ 169 w 177"/>
                  <a:gd name="T9" fmla="*/ 124 h 176"/>
                  <a:gd name="T10" fmla="*/ 164 w 177"/>
                  <a:gd name="T11" fmla="*/ 107 h 176"/>
                  <a:gd name="T12" fmla="*/ 156 w 177"/>
                  <a:gd name="T13" fmla="*/ 92 h 176"/>
                  <a:gd name="T14" fmla="*/ 146 w 177"/>
                  <a:gd name="T15" fmla="*/ 76 h 176"/>
                  <a:gd name="T16" fmla="*/ 137 w 177"/>
                  <a:gd name="T17" fmla="*/ 63 h 176"/>
                  <a:gd name="T18" fmla="*/ 125 w 177"/>
                  <a:gd name="T19" fmla="*/ 51 h 176"/>
                  <a:gd name="T20" fmla="*/ 114 w 177"/>
                  <a:gd name="T21" fmla="*/ 40 h 176"/>
                  <a:gd name="T22" fmla="*/ 98 w 177"/>
                  <a:gd name="T23" fmla="*/ 28 h 176"/>
                  <a:gd name="T24" fmla="*/ 85 w 177"/>
                  <a:gd name="T25" fmla="*/ 21 h 176"/>
                  <a:gd name="T26" fmla="*/ 70 w 177"/>
                  <a:gd name="T27" fmla="*/ 13 h 176"/>
                  <a:gd name="T28" fmla="*/ 52 w 177"/>
                  <a:gd name="T29" fmla="*/ 7 h 176"/>
                  <a:gd name="T30" fmla="*/ 35 w 177"/>
                  <a:gd name="T31" fmla="*/ 2 h 176"/>
                  <a:gd name="T32" fmla="*/ 18 w 177"/>
                  <a:gd name="T33" fmla="*/ 0 h 176"/>
                  <a:gd name="T34" fmla="*/ 0 w 177"/>
                  <a:gd name="T35" fmla="*/ 0 h 176"/>
                  <a:gd name="T36" fmla="*/ 0 w 177"/>
                  <a:gd name="T37" fmla="*/ 15 h 176"/>
                  <a:gd name="T38" fmla="*/ 16 w 177"/>
                  <a:gd name="T39" fmla="*/ 15 h 176"/>
                  <a:gd name="T40" fmla="*/ 33 w 177"/>
                  <a:gd name="T41" fmla="*/ 19 h 176"/>
                  <a:gd name="T42" fmla="*/ 48 w 177"/>
                  <a:gd name="T43" fmla="*/ 23 h 176"/>
                  <a:gd name="T44" fmla="*/ 62 w 177"/>
                  <a:gd name="T45" fmla="*/ 28 h 176"/>
                  <a:gd name="T46" fmla="*/ 77 w 177"/>
                  <a:gd name="T47" fmla="*/ 34 h 176"/>
                  <a:gd name="T48" fmla="*/ 91 w 177"/>
                  <a:gd name="T49" fmla="*/ 42 h 176"/>
                  <a:gd name="T50" fmla="*/ 102 w 177"/>
                  <a:gd name="T51" fmla="*/ 51 h 176"/>
                  <a:gd name="T52" fmla="*/ 114 w 177"/>
                  <a:gd name="T53" fmla="*/ 63 h 176"/>
                  <a:gd name="T54" fmla="*/ 125 w 177"/>
                  <a:gd name="T55" fmla="*/ 74 h 176"/>
                  <a:gd name="T56" fmla="*/ 133 w 177"/>
                  <a:gd name="T57" fmla="*/ 86 h 176"/>
                  <a:gd name="T58" fmla="*/ 143 w 177"/>
                  <a:gd name="T59" fmla="*/ 99 h 176"/>
                  <a:gd name="T60" fmla="*/ 148 w 177"/>
                  <a:gd name="T61" fmla="*/ 113 h 176"/>
                  <a:gd name="T62" fmla="*/ 154 w 177"/>
                  <a:gd name="T63" fmla="*/ 128 h 176"/>
                  <a:gd name="T64" fmla="*/ 158 w 177"/>
                  <a:gd name="T65" fmla="*/ 144 h 176"/>
                  <a:gd name="T66" fmla="*/ 160 w 177"/>
                  <a:gd name="T67" fmla="*/ 159 h 176"/>
                  <a:gd name="T68" fmla="*/ 162 w 177"/>
                  <a:gd name="T69" fmla="*/ 176 h 176"/>
                  <a:gd name="T70" fmla="*/ 162 w 177"/>
                  <a:gd name="T71" fmla="*/ 176 h 176"/>
                  <a:gd name="T72" fmla="*/ 177 w 177"/>
                  <a:gd name="T73" fmla="*/ 176 h 1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7"/>
                  <a:gd name="T112" fmla="*/ 0 h 176"/>
                  <a:gd name="T113" fmla="*/ 177 w 177"/>
                  <a:gd name="T114" fmla="*/ 176 h 1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7" h="176">
                    <a:moveTo>
                      <a:pt x="177" y="176"/>
                    </a:moveTo>
                    <a:lnTo>
                      <a:pt x="177" y="176"/>
                    </a:lnTo>
                    <a:lnTo>
                      <a:pt x="177" y="159"/>
                    </a:lnTo>
                    <a:lnTo>
                      <a:pt x="173" y="140"/>
                    </a:lnTo>
                    <a:lnTo>
                      <a:pt x="169" y="124"/>
                    </a:lnTo>
                    <a:lnTo>
                      <a:pt x="164" y="107"/>
                    </a:lnTo>
                    <a:lnTo>
                      <a:pt x="156" y="92"/>
                    </a:lnTo>
                    <a:lnTo>
                      <a:pt x="146" y="76"/>
                    </a:lnTo>
                    <a:lnTo>
                      <a:pt x="137" y="63"/>
                    </a:lnTo>
                    <a:lnTo>
                      <a:pt x="125" y="51"/>
                    </a:lnTo>
                    <a:lnTo>
                      <a:pt x="114" y="40"/>
                    </a:lnTo>
                    <a:lnTo>
                      <a:pt x="98" y="28"/>
                    </a:lnTo>
                    <a:lnTo>
                      <a:pt x="85" y="21"/>
                    </a:lnTo>
                    <a:lnTo>
                      <a:pt x="70" y="13"/>
                    </a:lnTo>
                    <a:lnTo>
                      <a:pt x="52" y="7"/>
                    </a:lnTo>
                    <a:lnTo>
                      <a:pt x="35" y="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6" y="15"/>
                    </a:lnTo>
                    <a:lnTo>
                      <a:pt x="33" y="19"/>
                    </a:lnTo>
                    <a:lnTo>
                      <a:pt x="48" y="23"/>
                    </a:lnTo>
                    <a:lnTo>
                      <a:pt x="62" y="28"/>
                    </a:lnTo>
                    <a:lnTo>
                      <a:pt x="77" y="34"/>
                    </a:lnTo>
                    <a:lnTo>
                      <a:pt x="91" y="42"/>
                    </a:lnTo>
                    <a:lnTo>
                      <a:pt x="102" y="51"/>
                    </a:lnTo>
                    <a:lnTo>
                      <a:pt x="114" y="63"/>
                    </a:lnTo>
                    <a:lnTo>
                      <a:pt x="125" y="74"/>
                    </a:lnTo>
                    <a:lnTo>
                      <a:pt x="133" y="86"/>
                    </a:lnTo>
                    <a:lnTo>
                      <a:pt x="143" y="99"/>
                    </a:lnTo>
                    <a:lnTo>
                      <a:pt x="148" y="113"/>
                    </a:lnTo>
                    <a:lnTo>
                      <a:pt x="154" y="128"/>
                    </a:lnTo>
                    <a:lnTo>
                      <a:pt x="158" y="144"/>
                    </a:lnTo>
                    <a:lnTo>
                      <a:pt x="160" y="159"/>
                    </a:lnTo>
                    <a:lnTo>
                      <a:pt x="162" y="176"/>
                    </a:lnTo>
                    <a:lnTo>
                      <a:pt x="177" y="176"/>
                    </a:lnTo>
                    <a:close/>
                  </a:path>
                </a:pathLst>
              </a:custGeom>
              <a:solidFill>
                <a:srgbClr val="94D0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599" name="Freeform 18"/>
              <p:cNvSpPr>
                <a:spLocks/>
              </p:cNvSpPr>
              <p:nvPr/>
            </p:nvSpPr>
            <p:spPr bwMode="auto">
              <a:xfrm>
                <a:off x="4875" y="1338"/>
                <a:ext cx="15" cy="353"/>
              </a:xfrm>
              <a:custGeom>
                <a:avLst/>
                <a:gdLst>
                  <a:gd name="T0" fmla="*/ 0 w 15"/>
                  <a:gd name="T1" fmla="*/ 353 h 353"/>
                  <a:gd name="T2" fmla="*/ 15 w 15"/>
                  <a:gd name="T3" fmla="*/ 353 h 353"/>
                  <a:gd name="T4" fmla="*/ 15 w 15"/>
                  <a:gd name="T5" fmla="*/ 0 h 353"/>
                  <a:gd name="T6" fmla="*/ 0 w 15"/>
                  <a:gd name="T7" fmla="*/ 0 h 353"/>
                  <a:gd name="T8" fmla="*/ 0 w 15"/>
                  <a:gd name="T9" fmla="*/ 353 h 353"/>
                  <a:gd name="T10" fmla="*/ 0 w 15"/>
                  <a:gd name="T11" fmla="*/ 353 h 3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53"/>
                  <a:gd name="T20" fmla="*/ 15 w 15"/>
                  <a:gd name="T21" fmla="*/ 353 h 3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53">
                    <a:moveTo>
                      <a:pt x="0" y="353"/>
                    </a:moveTo>
                    <a:lnTo>
                      <a:pt x="15" y="353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D0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600" name="Freeform 19"/>
              <p:cNvSpPr>
                <a:spLocks/>
              </p:cNvSpPr>
              <p:nvPr/>
            </p:nvSpPr>
            <p:spPr bwMode="auto">
              <a:xfrm>
                <a:off x="4713" y="1691"/>
                <a:ext cx="177" cy="179"/>
              </a:xfrm>
              <a:custGeom>
                <a:avLst/>
                <a:gdLst>
                  <a:gd name="T0" fmla="*/ 0 w 177"/>
                  <a:gd name="T1" fmla="*/ 179 h 179"/>
                  <a:gd name="T2" fmla="*/ 0 w 177"/>
                  <a:gd name="T3" fmla="*/ 179 h 179"/>
                  <a:gd name="T4" fmla="*/ 18 w 177"/>
                  <a:gd name="T5" fmla="*/ 177 h 179"/>
                  <a:gd name="T6" fmla="*/ 35 w 177"/>
                  <a:gd name="T7" fmla="*/ 175 h 179"/>
                  <a:gd name="T8" fmla="*/ 52 w 177"/>
                  <a:gd name="T9" fmla="*/ 169 h 179"/>
                  <a:gd name="T10" fmla="*/ 70 w 177"/>
                  <a:gd name="T11" fmla="*/ 163 h 179"/>
                  <a:gd name="T12" fmla="*/ 85 w 177"/>
                  <a:gd name="T13" fmla="*/ 156 h 179"/>
                  <a:gd name="T14" fmla="*/ 98 w 177"/>
                  <a:gd name="T15" fmla="*/ 148 h 179"/>
                  <a:gd name="T16" fmla="*/ 114 w 177"/>
                  <a:gd name="T17" fmla="*/ 137 h 179"/>
                  <a:gd name="T18" fmla="*/ 125 w 177"/>
                  <a:gd name="T19" fmla="*/ 125 h 179"/>
                  <a:gd name="T20" fmla="*/ 137 w 177"/>
                  <a:gd name="T21" fmla="*/ 114 h 179"/>
                  <a:gd name="T22" fmla="*/ 146 w 177"/>
                  <a:gd name="T23" fmla="*/ 100 h 179"/>
                  <a:gd name="T24" fmla="*/ 156 w 177"/>
                  <a:gd name="T25" fmla="*/ 85 h 179"/>
                  <a:gd name="T26" fmla="*/ 164 w 177"/>
                  <a:gd name="T27" fmla="*/ 69 h 179"/>
                  <a:gd name="T28" fmla="*/ 169 w 177"/>
                  <a:gd name="T29" fmla="*/ 52 h 179"/>
                  <a:gd name="T30" fmla="*/ 173 w 177"/>
                  <a:gd name="T31" fmla="*/ 37 h 179"/>
                  <a:gd name="T32" fmla="*/ 177 w 177"/>
                  <a:gd name="T33" fmla="*/ 18 h 179"/>
                  <a:gd name="T34" fmla="*/ 177 w 177"/>
                  <a:gd name="T35" fmla="*/ 0 h 179"/>
                  <a:gd name="T36" fmla="*/ 162 w 177"/>
                  <a:gd name="T37" fmla="*/ 0 h 179"/>
                  <a:gd name="T38" fmla="*/ 160 w 177"/>
                  <a:gd name="T39" fmla="*/ 18 h 179"/>
                  <a:gd name="T40" fmla="*/ 158 w 177"/>
                  <a:gd name="T41" fmla="*/ 33 h 179"/>
                  <a:gd name="T42" fmla="*/ 154 w 177"/>
                  <a:gd name="T43" fmla="*/ 48 h 179"/>
                  <a:gd name="T44" fmla="*/ 148 w 177"/>
                  <a:gd name="T45" fmla="*/ 64 h 179"/>
                  <a:gd name="T46" fmla="*/ 143 w 177"/>
                  <a:gd name="T47" fmla="*/ 77 h 179"/>
                  <a:gd name="T48" fmla="*/ 133 w 177"/>
                  <a:gd name="T49" fmla="*/ 90 h 179"/>
                  <a:gd name="T50" fmla="*/ 125 w 177"/>
                  <a:gd name="T51" fmla="*/ 102 h 179"/>
                  <a:gd name="T52" fmla="*/ 114 w 177"/>
                  <a:gd name="T53" fmla="*/ 114 h 179"/>
                  <a:gd name="T54" fmla="*/ 102 w 177"/>
                  <a:gd name="T55" fmla="*/ 125 h 179"/>
                  <a:gd name="T56" fmla="*/ 91 w 177"/>
                  <a:gd name="T57" fmla="*/ 135 h 179"/>
                  <a:gd name="T58" fmla="*/ 77 w 177"/>
                  <a:gd name="T59" fmla="*/ 142 h 179"/>
                  <a:gd name="T60" fmla="*/ 62 w 177"/>
                  <a:gd name="T61" fmla="*/ 150 h 179"/>
                  <a:gd name="T62" fmla="*/ 48 w 177"/>
                  <a:gd name="T63" fmla="*/ 154 h 179"/>
                  <a:gd name="T64" fmla="*/ 33 w 177"/>
                  <a:gd name="T65" fmla="*/ 158 h 179"/>
                  <a:gd name="T66" fmla="*/ 16 w 177"/>
                  <a:gd name="T67" fmla="*/ 161 h 179"/>
                  <a:gd name="T68" fmla="*/ 0 w 177"/>
                  <a:gd name="T69" fmla="*/ 161 h 179"/>
                  <a:gd name="T70" fmla="*/ 0 w 177"/>
                  <a:gd name="T71" fmla="*/ 161 h 179"/>
                  <a:gd name="T72" fmla="*/ 0 w 177"/>
                  <a:gd name="T73" fmla="*/ 179 h 1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7"/>
                  <a:gd name="T112" fmla="*/ 0 h 179"/>
                  <a:gd name="T113" fmla="*/ 177 w 177"/>
                  <a:gd name="T114" fmla="*/ 179 h 1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7" h="179">
                    <a:moveTo>
                      <a:pt x="0" y="179"/>
                    </a:moveTo>
                    <a:lnTo>
                      <a:pt x="0" y="179"/>
                    </a:lnTo>
                    <a:lnTo>
                      <a:pt x="18" y="177"/>
                    </a:lnTo>
                    <a:lnTo>
                      <a:pt x="35" y="175"/>
                    </a:lnTo>
                    <a:lnTo>
                      <a:pt x="52" y="169"/>
                    </a:lnTo>
                    <a:lnTo>
                      <a:pt x="70" y="163"/>
                    </a:lnTo>
                    <a:lnTo>
                      <a:pt x="85" y="156"/>
                    </a:lnTo>
                    <a:lnTo>
                      <a:pt x="98" y="148"/>
                    </a:lnTo>
                    <a:lnTo>
                      <a:pt x="114" y="137"/>
                    </a:lnTo>
                    <a:lnTo>
                      <a:pt x="125" y="125"/>
                    </a:lnTo>
                    <a:lnTo>
                      <a:pt x="137" y="114"/>
                    </a:lnTo>
                    <a:lnTo>
                      <a:pt x="146" y="100"/>
                    </a:lnTo>
                    <a:lnTo>
                      <a:pt x="156" y="85"/>
                    </a:lnTo>
                    <a:lnTo>
                      <a:pt x="164" y="69"/>
                    </a:lnTo>
                    <a:lnTo>
                      <a:pt x="169" y="52"/>
                    </a:lnTo>
                    <a:lnTo>
                      <a:pt x="173" y="37"/>
                    </a:lnTo>
                    <a:lnTo>
                      <a:pt x="177" y="18"/>
                    </a:lnTo>
                    <a:lnTo>
                      <a:pt x="177" y="0"/>
                    </a:lnTo>
                    <a:lnTo>
                      <a:pt x="162" y="0"/>
                    </a:lnTo>
                    <a:lnTo>
                      <a:pt x="160" y="18"/>
                    </a:lnTo>
                    <a:lnTo>
                      <a:pt x="158" y="33"/>
                    </a:lnTo>
                    <a:lnTo>
                      <a:pt x="154" y="48"/>
                    </a:lnTo>
                    <a:lnTo>
                      <a:pt x="148" y="64"/>
                    </a:lnTo>
                    <a:lnTo>
                      <a:pt x="143" y="77"/>
                    </a:lnTo>
                    <a:lnTo>
                      <a:pt x="133" y="90"/>
                    </a:lnTo>
                    <a:lnTo>
                      <a:pt x="125" y="102"/>
                    </a:lnTo>
                    <a:lnTo>
                      <a:pt x="114" y="114"/>
                    </a:lnTo>
                    <a:lnTo>
                      <a:pt x="102" y="125"/>
                    </a:lnTo>
                    <a:lnTo>
                      <a:pt x="91" y="135"/>
                    </a:lnTo>
                    <a:lnTo>
                      <a:pt x="77" y="142"/>
                    </a:lnTo>
                    <a:lnTo>
                      <a:pt x="62" y="150"/>
                    </a:lnTo>
                    <a:lnTo>
                      <a:pt x="48" y="154"/>
                    </a:lnTo>
                    <a:lnTo>
                      <a:pt x="33" y="158"/>
                    </a:lnTo>
                    <a:lnTo>
                      <a:pt x="16" y="161"/>
                    </a:lnTo>
                    <a:lnTo>
                      <a:pt x="0" y="161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94D0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601" name="Freeform 20"/>
              <p:cNvSpPr>
                <a:spLocks/>
              </p:cNvSpPr>
              <p:nvPr/>
            </p:nvSpPr>
            <p:spPr bwMode="auto">
              <a:xfrm>
                <a:off x="3738" y="1852"/>
                <a:ext cx="975" cy="18"/>
              </a:xfrm>
              <a:custGeom>
                <a:avLst/>
                <a:gdLst>
                  <a:gd name="T0" fmla="*/ 0 w 975"/>
                  <a:gd name="T1" fmla="*/ 0 h 18"/>
                  <a:gd name="T2" fmla="*/ 0 w 975"/>
                  <a:gd name="T3" fmla="*/ 18 h 18"/>
                  <a:gd name="T4" fmla="*/ 975 w 975"/>
                  <a:gd name="T5" fmla="*/ 18 h 18"/>
                  <a:gd name="T6" fmla="*/ 975 w 975"/>
                  <a:gd name="T7" fmla="*/ 0 h 18"/>
                  <a:gd name="T8" fmla="*/ 0 w 975"/>
                  <a:gd name="T9" fmla="*/ 0 h 18"/>
                  <a:gd name="T10" fmla="*/ 0 w 975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5"/>
                  <a:gd name="T19" fmla="*/ 0 h 18"/>
                  <a:gd name="T20" fmla="*/ 975 w 97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5" h="18">
                    <a:moveTo>
                      <a:pt x="0" y="0"/>
                    </a:moveTo>
                    <a:lnTo>
                      <a:pt x="0" y="18"/>
                    </a:lnTo>
                    <a:lnTo>
                      <a:pt x="975" y="18"/>
                    </a:lnTo>
                    <a:lnTo>
                      <a:pt x="9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D0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602" name="Freeform 21"/>
              <p:cNvSpPr>
                <a:spLocks/>
              </p:cNvSpPr>
              <p:nvPr/>
            </p:nvSpPr>
            <p:spPr bwMode="auto">
              <a:xfrm>
                <a:off x="3560" y="1691"/>
                <a:ext cx="178" cy="179"/>
              </a:xfrm>
              <a:custGeom>
                <a:avLst/>
                <a:gdLst>
                  <a:gd name="T0" fmla="*/ 0 w 178"/>
                  <a:gd name="T1" fmla="*/ 0 h 179"/>
                  <a:gd name="T2" fmla="*/ 0 w 178"/>
                  <a:gd name="T3" fmla="*/ 0 h 179"/>
                  <a:gd name="T4" fmla="*/ 2 w 178"/>
                  <a:gd name="T5" fmla="*/ 18 h 179"/>
                  <a:gd name="T6" fmla="*/ 4 w 178"/>
                  <a:gd name="T7" fmla="*/ 37 h 179"/>
                  <a:gd name="T8" fmla="*/ 9 w 178"/>
                  <a:gd name="T9" fmla="*/ 52 h 179"/>
                  <a:gd name="T10" fmla="*/ 15 w 178"/>
                  <a:gd name="T11" fmla="*/ 69 h 179"/>
                  <a:gd name="T12" fmla="*/ 23 w 178"/>
                  <a:gd name="T13" fmla="*/ 85 h 179"/>
                  <a:gd name="T14" fmla="*/ 30 w 178"/>
                  <a:gd name="T15" fmla="*/ 100 h 179"/>
                  <a:gd name="T16" fmla="*/ 42 w 178"/>
                  <a:gd name="T17" fmla="*/ 114 h 179"/>
                  <a:gd name="T18" fmla="*/ 53 w 178"/>
                  <a:gd name="T19" fmla="*/ 125 h 179"/>
                  <a:gd name="T20" fmla="*/ 65 w 178"/>
                  <a:gd name="T21" fmla="*/ 137 h 179"/>
                  <a:gd name="T22" fmla="*/ 78 w 178"/>
                  <a:gd name="T23" fmla="*/ 148 h 179"/>
                  <a:gd name="T24" fmla="*/ 94 w 178"/>
                  <a:gd name="T25" fmla="*/ 156 h 179"/>
                  <a:gd name="T26" fmla="*/ 109 w 178"/>
                  <a:gd name="T27" fmla="*/ 163 h 179"/>
                  <a:gd name="T28" fmla="*/ 126 w 178"/>
                  <a:gd name="T29" fmla="*/ 169 h 179"/>
                  <a:gd name="T30" fmla="*/ 142 w 178"/>
                  <a:gd name="T31" fmla="*/ 175 h 179"/>
                  <a:gd name="T32" fmla="*/ 161 w 178"/>
                  <a:gd name="T33" fmla="*/ 177 h 179"/>
                  <a:gd name="T34" fmla="*/ 178 w 178"/>
                  <a:gd name="T35" fmla="*/ 179 h 179"/>
                  <a:gd name="T36" fmla="*/ 178 w 178"/>
                  <a:gd name="T37" fmla="*/ 161 h 179"/>
                  <a:gd name="T38" fmla="*/ 161 w 178"/>
                  <a:gd name="T39" fmla="*/ 161 h 179"/>
                  <a:gd name="T40" fmla="*/ 146 w 178"/>
                  <a:gd name="T41" fmla="*/ 158 h 179"/>
                  <a:gd name="T42" fmla="*/ 130 w 178"/>
                  <a:gd name="T43" fmla="*/ 154 h 179"/>
                  <a:gd name="T44" fmla="*/ 115 w 178"/>
                  <a:gd name="T45" fmla="*/ 150 h 179"/>
                  <a:gd name="T46" fmla="*/ 101 w 178"/>
                  <a:gd name="T47" fmla="*/ 142 h 179"/>
                  <a:gd name="T48" fmla="*/ 88 w 178"/>
                  <a:gd name="T49" fmla="*/ 135 h 179"/>
                  <a:gd name="T50" fmla="*/ 76 w 178"/>
                  <a:gd name="T51" fmla="*/ 125 h 179"/>
                  <a:gd name="T52" fmla="*/ 65 w 178"/>
                  <a:gd name="T53" fmla="*/ 114 h 179"/>
                  <a:gd name="T54" fmla="*/ 53 w 178"/>
                  <a:gd name="T55" fmla="*/ 102 h 179"/>
                  <a:gd name="T56" fmla="*/ 44 w 178"/>
                  <a:gd name="T57" fmla="*/ 90 h 179"/>
                  <a:gd name="T58" fmla="*/ 36 w 178"/>
                  <a:gd name="T59" fmla="*/ 77 h 179"/>
                  <a:gd name="T60" fmla="*/ 30 w 178"/>
                  <a:gd name="T61" fmla="*/ 64 h 179"/>
                  <a:gd name="T62" fmla="*/ 25 w 178"/>
                  <a:gd name="T63" fmla="*/ 48 h 179"/>
                  <a:gd name="T64" fmla="*/ 21 w 178"/>
                  <a:gd name="T65" fmla="*/ 33 h 179"/>
                  <a:gd name="T66" fmla="*/ 17 w 178"/>
                  <a:gd name="T67" fmla="*/ 18 h 179"/>
                  <a:gd name="T68" fmla="*/ 17 w 178"/>
                  <a:gd name="T69" fmla="*/ 0 h 179"/>
                  <a:gd name="T70" fmla="*/ 17 w 178"/>
                  <a:gd name="T71" fmla="*/ 0 h 179"/>
                  <a:gd name="T72" fmla="*/ 0 w 178"/>
                  <a:gd name="T73" fmla="*/ 0 h 1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8"/>
                  <a:gd name="T112" fmla="*/ 0 h 179"/>
                  <a:gd name="T113" fmla="*/ 178 w 178"/>
                  <a:gd name="T114" fmla="*/ 179 h 1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8" h="179">
                    <a:moveTo>
                      <a:pt x="0" y="0"/>
                    </a:moveTo>
                    <a:lnTo>
                      <a:pt x="0" y="0"/>
                    </a:lnTo>
                    <a:lnTo>
                      <a:pt x="2" y="18"/>
                    </a:lnTo>
                    <a:lnTo>
                      <a:pt x="4" y="37"/>
                    </a:lnTo>
                    <a:lnTo>
                      <a:pt x="9" y="52"/>
                    </a:lnTo>
                    <a:lnTo>
                      <a:pt x="15" y="69"/>
                    </a:lnTo>
                    <a:lnTo>
                      <a:pt x="23" y="85"/>
                    </a:lnTo>
                    <a:lnTo>
                      <a:pt x="30" y="100"/>
                    </a:lnTo>
                    <a:lnTo>
                      <a:pt x="42" y="114"/>
                    </a:lnTo>
                    <a:lnTo>
                      <a:pt x="53" y="125"/>
                    </a:lnTo>
                    <a:lnTo>
                      <a:pt x="65" y="137"/>
                    </a:lnTo>
                    <a:lnTo>
                      <a:pt x="78" y="148"/>
                    </a:lnTo>
                    <a:lnTo>
                      <a:pt x="94" y="156"/>
                    </a:lnTo>
                    <a:lnTo>
                      <a:pt x="109" y="163"/>
                    </a:lnTo>
                    <a:lnTo>
                      <a:pt x="126" y="169"/>
                    </a:lnTo>
                    <a:lnTo>
                      <a:pt x="142" y="175"/>
                    </a:lnTo>
                    <a:lnTo>
                      <a:pt x="161" y="177"/>
                    </a:lnTo>
                    <a:lnTo>
                      <a:pt x="178" y="179"/>
                    </a:lnTo>
                    <a:lnTo>
                      <a:pt x="178" y="161"/>
                    </a:lnTo>
                    <a:lnTo>
                      <a:pt x="161" y="161"/>
                    </a:lnTo>
                    <a:lnTo>
                      <a:pt x="146" y="158"/>
                    </a:lnTo>
                    <a:lnTo>
                      <a:pt x="130" y="154"/>
                    </a:lnTo>
                    <a:lnTo>
                      <a:pt x="115" y="150"/>
                    </a:lnTo>
                    <a:lnTo>
                      <a:pt x="101" y="142"/>
                    </a:lnTo>
                    <a:lnTo>
                      <a:pt x="88" y="135"/>
                    </a:lnTo>
                    <a:lnTo>
                      <a:pt x="76" y="125"/>
                    </a:lnTo>
                    <a:lnTo>
                      <a:pt x="65" y="114"/>
                    </a:lnTo>
                    <a:lnTo>
                      <a:pt x="53" y="102"/>
                    </a:lnTo>
                    <a:lnTo>
                      <a:pt x="44" y="90"/>
                    </a:lnTo>
                    <a:lnTo>
                      <a:pt x="36" y="77"/>
                    </a:lnTo>
                    <a:lnTo>
                      <a:pt x="30" y="64"/>
                    </a:lnTo>
                    <a:lnTo>
                      <a:pt x="25" y="48"/>
                    </a:lnTo>
                    <a:lnTo>
                      <a:pt x="21" y="33"/>
                    </a:lnTo>
                    <a:lnTo>
                      <a:pt x="17" y="18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D0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603" name="Freeform 22"/>
              <p:cNvSpPr>
                <a:spLocks/>
              </p:cNvSpPr>
              <p:nvPr/>
            </p:nvSpPr>
            <p:spPr bwMode="auto">
              <a:xfrm>
                <a:off x="3560" y="1338"/>
                <a:ext cx="17" cy="353"/>
              </a:xfrm>
              <a:custGeom>
                <a:avLst/>
                <a:gdLst>
                  <a:gd name="T0" fmla="*/ 17 w 17"/>
                  <a:gd name="T1" fmla="*/ 0 h 353"/>
                  <a:gd name="T2" fmla="*/ 0 w 17"/>
                  <a:gd name="T3" fmla="*/ 0 h 353"/>
                  <a:gd name="T4" fmla="*/ 0 w 17"/>
                  <a:gd name="T5" fmla="*/ 353 h 353"/>
                  <a:gd name="T6" fmla="*/ 17 w 17"/>
                  <a:gd name="T7" fmla="*/ 353 h 353"/>
                  <a:gd name="T8" fmla="*/ 17 w 17"/>
                  <a:gd name="T9" fmla="*/ 0 h 353"/>
                  <a:gd name="T10" fmla="*/ 17 w 17"/>
                  <a:gd name="T11" fmla="*/ 0 h 3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53"/>
                  <a:gd name="T20" fmla="*/ 17 w 17"/>
                  <a:gd name="T21" fmla="*/ 353 h 3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53">
                    <a:moveTo>
                      <a:pt x="17" y="0"/>
                    </a:moveTo>
                    <a:lnTo>
                      <a:pt x="0" y="0"/>
                    </a:lnTo>
                    <a:lnTo>
                      <a:pt x="0" y="353"/>
                    </a:lnTo>
                    <a:lnTo>
                      <a:pt x="17" y="35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4D0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  <p:sp>
            <p:nvSpPr>
              <p:cNvPr id="1048604" name="Freeform 23"/>
              <p:cNvSpPr>
                <a:spLocks/>
              </p:cNvSpPr>
              <p:nvPr/>
            </p:nvSpPr>
            <p:spPr bwMode="auto">
              <a:xfrm>
                <a:off x="3560" y="1162"/>
                <a:ext cx="178" cy="176"/>
              </a:xfrm>
              <a:custGeom>
                <a:avLst/>
                <a:gdLst>
                  <a:gd name="T0" fmla="*/ 178 w 178"/>
                  <a:gd name="T1" fmla="*/ 0 h 176"/>
                  <a:gd name="T2" fmla="*/ 178 w 178"/>
                  <a:gd name="T3" fmla="*/ 0 h 176"/>
                  <a:gd name="T4" fmla="*/ 161 w 178"/>
                  <a:gd name="T5" fmla="*/ 0 h 176"/>
                  <a:gd name="T6" fmla="*/ 142 w 178"/>
                  <a:gd name="T7" fmla="*/ 2 h 176"/>
                  <a:gd name="T8" fmla="*/ 126 w 178"/>
                  <a:gd name="T9" fmla="*/ 7 h 176"/>
                  <a:gd name="T10" fmla="*/ 109 w 178"/>
                  <a:gd name="T11" fmla="*/ 13 h 176"/>
                  <a:gd name="T12" fmla="*/ 94 w 178"/>
                  <a:gd name="T13" fmla="*/ 21 h 176"/>
                  <a:gd name="T14" fmla="*/ 78 w 178"/>
                  <a:gd name="T15" fmla="*/ 28 h 176"/>
                  <a:gd name="T16" fmla="*/ 65 w 178"/>
                  <a:gd name="T17" fmla="*/ 40 h 176"/>
                  <a:gd name="T18" fmla="*/ 53 w 178"/>
                  <a:gd name="T19" fmla="*/ 51 h 176"/>
                  <a:gd name="T20" fmla="*/ 42 w 178"/>
                  <a:gd name="T21" fmla="*/ 63 h 176"/>
                  <a:gd name="T22" fmla="*/ 30 w 178"/>
                  <a:gd name="T23" fmla="*/ 76 h 176"/>
                  <a:gd name="T24" fmla="*/ 23 w 178"/>
                  <a:gd name="T25" fmla="*/ 92 h 176"/>
                  <a:gd name="T26" fmla="*/ 15 w 178"/>
                  <a:gd name="T27" fmla="*/ 107 h 176"/>
                  <a:gd name="T28" fmla="*/ 9 w 178"/>
                  <a:gd name="T29" fmla="*/ 124 h 176"/>
                  <a:gd name="T30" fmla="*/ 4 w 178"/>
                  <a:gd name="T31" fmla="*/ 140 h 176"/>
                  <a:gd name="T32" fmla="*/ 2 w 178"/>
                  <a:gd name="T33" fmla="*/ 159 h 176"/>
                  <a:gd name="T34" fmla="*/ 0 w 178"/>
                  <a:gd name="T35" fmla="*/ 176 h 176"/>
                  <a:gd name="T36" fmla="*/ 17 w 178"/>
                  <a:gd name="T37" fmla="*/ 176 h 176"/>
                  <a:gd name="T38" fmla="*/ 17 w 178"/>
                  <a:gd name="T39" fmla="*/ 159 h 176"/>
                  <a:gd name="T40" fmla="*/ 21 w 178"/>
                  <a:gd name="T41" fmla="*/ 144 h 176"/>
                  <a:gd name="T42" fmla="*/ 25 w 178"/>
                  <a:gd name="T43" fmla="*/ 128 h 176"/>
                  <a:gd name="T44" fmla="*/ 30 w 178"/>
                  <a:gd name="T45" fmla="*/ 113 h 176"/>
                  <a:gd name="T46" fmla="*/ 36 w 178"/>
                  <a:gd name="T47" fmla="*/ 99 h 176"/>
                  <a:gd name="T48" fmla="*/ 44 w 178"/>
                  <a:gd name="T49" fmla="*/ 86 h 176"/>
                  <a:gd name="T50" fmla="*/ 53 w 178"/>
                  <a:gd name="T51" fmla="*/ 74 h 176"/>
                  <a:gd name="T52" fmla="*/ 65 w 178"/>
                  <a:gd name="T53" fmla="*/ 63 h 176"/>
                  <a:gd name="T54" fmla="*/ 76 w 178"/>
                  <a:gd name="T55" fmla="*/ 51 h 176"/>
                  <a:gd name="T56" fmla="*/ 88 w 178"/>
                  <a:gd name="T57" fmla="*/ 42 h 176"/>
                  <a:gd name="T58" fmla="*/ 101 w 178"/>
                  <a:gd name="T59" fmla="*/ 34 h 176"/>
                  <a:gd name="T60" fmla="*/ 115 w 178"/>
                  <a:gd name="T61" fmla="*/ 28 h 176"/>
                  <a:gd name="T62" fmla="*/ 130 w 178"/>
                  <a:gd name="T63" fmla="*/ 23 h 176"/>
                  <a:gd name="T64" fmla="*/ 146 w 178"/>
                  <a:gd name="T65" fmla="*/ 19 h 176"/>
                  <a:gd name="T66" fmla="*/ 161 w 178"/>
                  <a:gd name="T67" fmla="*/ 15 h 176"/>
                  <a:gd name="T68" fmla="*/ 178 w 178"/>
                  <a:gd name="T69" fmla="*/ 15 h 176"/>
                  <a:gd name="T70" fmla="*/ 178 w 178"/>
                  <a:gd name="T71" fmla="*/ 15 h 176"/>
                  <a:gd name="T72" fmla="*/ 178 w 178"/>
                  <a:gd name="T73" fmla="*/ 0 h 1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8"/>
                  <a:gd name="T112" fmla="*/ 0 h 176"/>
                  <a:gd name="T113" fmla="*/ 178 w 178"/>
                  <a:gd name="T114" fmla="*/ 176 h 1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8" h="176">
                    <a:moveTo>
                      <a:pt x="178" y="0"/>
                    </a:moveTo>
                    <a:lnTo>
                      <a:pt x="178" y="0"/>
                    </a:lnTo>
                    <a:lnTo>
                      <a:pt x="161" y="0"/>
                    </a:lnTo>
                    <a:lnTo>
                      <a:pt x="142" y="2"/>
                    </a:lnTo>
                    <a:lnTo>
                      <a:pt x="126" y="7"/>
                    </a:lnTo>
                    <a:lnTo>
                      <a:pt x="109" y="13"/>
                    </a:lnTo>
                    <a:lnTo>
                      <a:pt x="94" y="21"/>
                    </a:lnTo>
                    <a:lnTo>
                      <a:pt x="78" y="28"/>
                    </a:lnTo>
                    <a:lnTo>
                      <a:pt x="65" y="40"/>
                    </a:lnTo>
                    <a:lnTo>
                      <a:pt x="53" y="51"/>
                    </a:lnTo>
                    <a:lnTo>
                      <a:pt x="42" y="63"/>
                    </a:lnTo>
                    <a:lnTo>
                      <a:pt x="30" y="76"/>
                    </a:lnTo>
                    <a:lnTo>
                      <a:pt x="23" y="92"/>
                    </a:lnTo>
                    <a:lnTo>
                      <a:pt x="15" y="107"/>
                    </a:lnTo>
                    <a:lnTo>
                      <a:pt x="9" y="124"/>
                    </a:lnTo>
                    <a:lnTo>
                      <a:pt x="4" y="140"/>
                    </a:lnTo>
                    <a:lnTo>
                      <a:pt x="2" y="159"/>
                    </a:lnTo>
                    <a:lnTo>
                      <a:pt x="0" y="176"/>
                    </a:lnTo>
                    <a:lnTo>
                      <a:pt x="17" y="176"/>
                    </a:lnTo>
                    <a:lnTo>
                      <a:pt x="17" y="159"/>
                    </a:lnTo>
                    <a:lnTo>
                      <a:pt x="21" y="144"/>
                    </a:lnTo>
                    <a:lnTo>
                      <a:pt x="25" y="128"/>
                    </a:lnTo>
                    <a:lnTo>
                      <a:pt x="30" y="113"/>
                    </a:lnTo>
                    <a:lnTo>
                      <a:pt x="36" y="99"/>
                    </a:lnTo>
                    <a:lnTo>
                      <a:pt x="44" y="86"/>
                    </a:lnTo>
                    <a:lnTo>
                      <a:pt x="53" y="74"/>
                    </a:lnTo>
                    <a:lnTo>
                      <a:pt x="65" y="63"/>
                    </a:lnTo>
                    <a:lnTo>
                      <a:pt x="76" y="51"/>
                    </a:lnTo>
                    <a:lnTo>
                      <a:pt x="88" y="42"/>
                    </a:lnTo>
                    <a:lnTo>
                      <a:pt x="101" y="34"/>
                    </a:lnTo>
                    <a:lnTo>
                      <a:pt x="115" y="28"/>
                    </a:lnTo>
                    <a:lnTo>
                      <a:pt x="130" y="23"/>
                    </a:lnTo>
                    <a:lnTo>
                      <a:pt x="146" y="19"/>
                    </a:lnTo>
                    <a:lnTo>
                      <a:pt x="161" y="15"/>
                    </a:lnTo>
                    <a:lnTo>
                      <a:pt x="178" y="1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94D0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l"/>
                <a:endParaRPr lang="en-US" sz="2200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615" y="2018"/>
              <a:ext cx="1236" cy="1029"/>
              <a:chOff x="3615" y="2018"/>
              <a:chExt cx="1236" cy="1029"/>
            </a:xfrm>
          </p:grpSpPr>
          <p:sp>
            <p:nvSpPr>
              <p:cNvPr id="1048606" name="Rectangle 25"/>
              <p:cNvSpPr>
                <a:spLocks noChangeArrowheads="1"/>
              </p:cNvSpPr>
              <p:nvPr/>
            </p:nvSpPr>
            <p:spPr bwMode="auto">
              <a:xfrm>
                <a:off x="3621" y="2018"/>
                <a:ext cx="52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1F1A17"/>
                    </a:solidFill>
                  </a:rPr>
                  <a:t>m: </a:t>
                </a:r>
                <a:r>
                  <a:rPr lang="en-US" sz="1600" b="1" dirty="0" smtClean="0">
                    <a:solidFill>
                      <a:srgbClr val="1F1A17"/>
                    </a:solidFill>
                  </a:rPr>
                  <a:t>masse</a:t>
                </a:r>
                <a:endParaRPr lang="en-US" sz="1600" b="1" dirty="0">
                  <a:latin typeface="Times New Roman" pitchFamily="-105" charset="0"/>
                </a:endParaRPr>
              </a:p>
            </p:txBody>
          </p:sp>
          <p:sp>
            <p:nvSpPr>
              <p:cNvPr id="1048607" name="Rectangle 26"/>
              <p:cNvSpPr>
                <a:spLocks noChangeArrowheads="1"/>
              </p:cNvSpPr>
              <p:nvPr/>
            </p:nvSpPr>
            <p:spPr bwMode="auto">
              <a:xfrm>
                <a:off x="3621" y="2196"/>
                <a:ext cx="56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1F1A17"/>
                    </a:solidFill>
                  </a:rPr>
                  <a:t>z: charge</a:t>
                </a:r>
                <a:endParaRPr lang="en-US" sz="1600" b="1" dirty="0">
                  <a:latin typeface="Times New Roman" pitchFamily="-105" charset="0"/>
                </a:endParaRPr>
              </a:p>
            </p:txBody>
          </p:sp>
          <p:sp>
            <p:nvSpPr>
              <p:cNvPr id="1048608" name="Rectangle 27"/>
              <p:cNvSpPr>
                <a:spLocks noChangeArrowheads="1"/>
              </p:cNvSpPr>
              <p:nvPr/>
            </p:nvSpPr>
            <p:spPr bwMode="auto">
              <a:xfrm>
                <a:off x="3621" y="2375"/>
                <a:ext cx="57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1F1A17"/>
                    </a:solidFill>
                  </a:rPr>
                  <a:t>U</a:t>
                </a:r>
                <a:r>
                  <a:rPr lang="en-US" sz="1600" b="1" dirty="0" smtClean="0">
                    <a:solidFill>
                      <a:srgbClr val="1F1A17"/>
                    </a:solidFill>
                  </a:rPr>
                  <a:t>: voltage</a:t>
                </a:r>
                <a:endParaRPr lang="en-US" sz="1600" b="1" dirty="0">
                  <a:latin typeface="Times New Roman" pitchFamily="-105" charset="0"/>
                </a:endParaRPr>
              </a:p>
            </p:txBody>
          </p:sp>
          <p:sp>
            <p:nvSpPr>
              <p:cNvPr id="1048609" name="Rectangle 28"/>
              <p:cNvSpPr>
                <a:spLocks noChangeArrowheads="1"/>
              </p:cNvSpPr>
              <p:nvPr/>
            </p:nvSpPr>
            <p:spPr bwMode="auto">
              <a:xfrm>
                <a:off x="3621" y="2553"/>
                <a:ext cx="111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1F1A17"/>
                    </a:solidFill>
                  </a:rPr>
                  <a:t>L: </a:t>
                </a:r>
                <a:r>
                  <a:rPr lang="en-US" sz="1600" b="1" dirty="0" err="1" smtClean="0">
                    <a:solidFill>
                      <a:srgbClr val="1F1A17"/>
                    </a:solidFill>
                  </a:rPr>
                  <a:t>longueur</a:t>
                </a:r>
                <a:r>
                  <a:rPr lang="en-US" sz="1600" b="1" dirty="0" smtClean="0">
                    <a:solidFill>
                      <a:srgbClr val="1F1A17"/>
                    </a:solidFill>
                  </a:rPr>
                  <a:t> du tube </a:t>
                </a:r>
                <a:endParaRPr lang="en-US" sz="1600" b="1" dirty="0">
                  <a:latin typeface="Times New Roman" pitchFamily="-105" charset="0"/>
                </a:endParaRPr>
              </a:p>
            </p:txBody>
          </p:sp>
          <p:sp>
            <p:nvSpPr>
              <p:cNvPr id="1048610" name="Rectangle 29"/>
              <p:cNvSpPr>
                <a:spLocks noChangeArrowheads="1"/>
              </p:cNvSpPr>
              <p:nvPr/>
            </p:nvSpPr>
            <p:spPr bwMode="auto">
              <a:xfrm>
                <a:off x="3621" y="2733"/>
                <a:ext cx="46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1F1A17"/>
                    </a:solidFill>
                  </a:rPr>
                  <a:t>t: </a:t>
                </a:r>
                <a:r>
                  <a:rPr lang="en-US" sz="1600" b="1" dirty="0" smtClean="0">
                    <a:solidFill>
                      <a:srgbClr val="1F1A17"/>
                    </a:solidFill>
                  </a:rPr>
                  <a:t>temps</a:t>
                </a:r>
                <a:endParaRPr lang="en-US" sz="1600" b="1" dirty="0">
                  <a:latin typeface="Symbol" pitchFamily="-105" charset="2"/>
                </a:endParaRPr>
              </a:p>
            </p:txBody>
          </p:sp>
          <p:sp>
            <p:nvSpPr>
              <p:cNvPr id="1048611" name="Rectangle 30"/>
              <p:cNvSpPr>
                <a:spLocks noChangeArrowheads="1"/>
              </p:cNvSpPr>
              <p:nvPr/>
            </p:nvSpPr>
            <p:spPr bwMode="auto">
              <a:xfrm>
                <a:off x="3615" y="2892"/>
                <a:ext cx="1236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 b="1" dirty="0">
                    <a:solidFill>
                      <a:srgbClr val="1F1A17"/>
                    </a:solidFill>
                  </a:rPr>
                  <a:t>e: </a:t>
                </a:r>
                <a:r>
                  <a:rPr lang="en-US" sz="1600" b="1" dirty="0" smtClean="0">
                    <a:solidFill>
                      <a:srgbClr val="1F1A17"/>
                    </a:solidFill>
                  </a:rPr>
                  <a:t>charge </a:t>
                </a:r>
                <a:r>
                  <a:rPr lang="en-US" sz="1600" b="1" dirty="0" err="1" smtClean="0">
                    <a:solidFill>
                      <a:srgbClr val="1F1A17"/>
                    </a:solidFill>
                  </a:rPr>
                  <a:t>élémentaire</a:t>
                </a:r>
                <a:r>
                  <a:rPr lang="en-US" sz="1600" b="1" dirty="0" smtClean="0">
                    <a:solidFill>
                      <a:srgbClr val="1F1A17"/>
                    </a:solidFill>
                  </a:rPr>
                  <a:t> </a:t>
                </a:r>
                <a:endParaRPr lang="en-US" sz="1600" b="1" dirty="0">
                  <a:latin typeface="Symbol" pitchFamily="-105" charset="2"/>
                </a:endParaRPr>
              </a:p>
            </p:txBody>
          </p:sp>
        </p:grpSp>
      </p:grp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Choix de la matrice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4" descr="perfekte Kristall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18898"/>
            <a:ext cx="52197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rfekte Krista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7838"/>
            <a:ext cx="52197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86400" y="4343400"/>
            <a:ext cx="3384550" cy="23391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DHB:</a:t>
            </a:r>
            <a:endParaRPr lang="fr-BE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Cristallisation irrégulière</a:t>
            </a:r>
          </a:p>
          <a:p>
            <a:pPr>
              <a:spcBef>
                <a:spcPct val="50000"/>
              </a:spcBef>
              <a:defRPr/>
            </a:pP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Nombreux tirs de laser pour un spectre de qualité</a:t>
            </a:r>
          </a:p>
          <a:p>
            <a:pPr>
              <a:spcBef>
                <a:spcPct val="50000"/>
              </a:spcBef>
              <a:defRPr/>
            </a:pP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Spectres de100-200 signaux</a:t>
            </a:r>
          </a:p>
          <a:p>
            <a:pPr>
              <a:spcBef>
                <a:spcPct val="50000"/>
              </a:spcBef>
              <a:defRPr/>
            </a:pPr>
            <a:r>
              <a:rPr lang="fr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Beaucoup de signaux dont m/z &gt; 10kDa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86400" y="1945879"/>
            <a:ext cx="3455987" cy="184665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BE" b="1" dirty="0">
                <a:solidFill>
                  <a:srgbClr val="40404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HCCA:</a:t>
            </a:r>
            <a:endParaRPr lang="fr-BE" b="1" dirty="0" smtClean="0">
              <a:solidFill>
                <a:srgbClr val="40404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fr-BE" sz="1600" dirty="0" smtClean="0">
                <a:solidFill>
                  <a:srgbClr val="40404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Cristallisation régulière</a:t>
            </a:r>
          </a:p>
          <a:p>
            <a:pPr>
              <a:spcBef>
                <a:spcPct val="50000"/>
              </a:spcBef>
              <a:defRPr/>
            </a:pPr>
            <a:r>
              <a:rPr lang="fr-BE" sz="1600" dirty="0" smtClean="0">
                <a:solidFill>
                  <a:srgbClr val="40404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Spectre de qualité en peu de tirs</a:t>
            </a:r>
          </a:p>
          <a:p>
            <a:pPr>
              <a:spcBef>
                <a:spcPct val="50000"/>
              </a:spcBef>
              <a:defRPr/>
            </a:pPr>
            <a:r>
              <a:rPr lang="fr-BE" sz="1600" dirty="0" smtClean="0">
                <a:solidFill>
                  <a:srgbClr val="40404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Spectres de 80-150 signaux</a:t>
            </a:r>
          </a:p>
          <a:p>
            <a:pPr>
              <a:spcBef>
                <a:spcPct val="50000"/>
              </a:spcBef>
              <a:defRPr/>
            </a:pPr>
            <a:r>
              <a:rPr lang="fr-BE" sz="1600" dirty="0" smtClean="0">
                <a:solidFill>
                  <a:srgbClr val="404040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Peu de signaux dont m/z &gt; 10kDa</a:t>
            </a:r>
            <a:endParaRPr lang="fr-FR" sz="1600" dirty="0">
              <a:solidFill>
                <a:srgbClr val="404040"/>
              </a:solidFill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610600" cy="1264024"/>
          </a:xfrm>
        </p:spPr>
        <p:txBody>
          <a:bodyPr/>
          <a:lstStyle/>
          <a:p>
            <a:r>
              <a:rPr lang="de-DE" sz="4000" dirty="0" err="1" smtClean="0"/>
              <a:t>Cellules</a:t>
            </a:r>
            <a:r>
              <a:rPr lang="de-DE" sz="4000" dirty="0" smtClean="0"/>
              <a:t> </a:t>
            </a:r>
            <a:r>
              <a:rPr lang="de-DE" sz="4000" dirty="0" err="1" smtClean="0"/>
              <a:t>entières</a:t>
            </a:r>
            <a:r>
              <a:rPr lang="de-DE" sz="4000" dirty="0" smtClean="0"/>
              <a:t>/</a:t>
            </a:r>
            <a:r>
              <a:rPr lang="de-DE" sz="4000" dirty="0" err="1" smtClean="0"/>
              <a:t>intactes</a:t>
            </a:r>
            <a:r>
              <a:rPr lang="de-DE" sz="4000" dirty="0" smtClean="0"/>
              <a:t>:</a:t>
            </a:r>
            <a:br>
              <a:rPr lang="de-DE" sz="4000" dirty="0" smtClean="0"/>
            </a:br>
            <a:r>
              <a:rPr lang="de-DE" sz="4000" dirty="0" err="1" smtClean="0"/>
              <a:t>composants</a:t>
            </a:r>
            <a:r>
              <a:rPr lang="de-DE" sz="4000" dirty="0" smtClean="0"/>
              <a:t> </a:t>
            </a:r>
            <a:r>
              <a:rPr lang="de-DE" sz="4000" dirty="0" err="1" smtClean="0"/>
              <a:t>cellulaires</a:t>
            </a:r>
            <a:r>
              <a:rPr lang="de-DE" sz="4000" dirty="0" smtClean="0"/>
              <a:t> </a:t>
            </a:r>
            <a:r>
              <a:rPr lang="de-DE" sz="4000" dirty="0" err="1" smtClean="0"/>
              <a:t>détectés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981200"/>
            <a:ext cx="7546032" cy="4303338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de-DE" b="1" dirty="0" err="1" smtClean="0">
                <a:solidFill>
                  <a:srgbClr val="FF0000"/>
                </a:solidFill>
              </a:rPr>
              <a:t>Quels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sont</a:t>
            </a:r>
            <a:r>
              <a:rPr lang="de-DE" b="1" dirty="0" smtClean="0">
                <a:solidFill>
                  <a:srgbClr val="FF0000"/>
                </a:solidFill>
              </a:rPr>
              <a:t> les </a:t>
            </a:r>
            <a:r>
              <a:rPr lang="de-DE" b="1" dirty="0" err="1" smtClean="0">
                <a:solidFill>
                  <a:srgbClr val="FF0000"/>
                </a:solidFill>
              </a:rPr>
              <a:t>composants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cellulaires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détectés</a:t>
            </a:r>
            <a:r>
              <a:rPr lang="de-DE" b="1" dirty="0" smtClean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de-DE" b="1" dirty="0" smtClean="0"/>
              <a:t>	</a:t>
            </a:r>
            <a:r>
              <a:rPr lang="de-DE" b="1" dirty="0" err="1" smtClean="0"/>
              <a:t>Principalement</a:t>
            </a:r>
            <a:r>
              <a:rPr lang="de-DE" b="1" dirty="0" smtClean="0"/>
              <a:t> des </a:t>
            </a:r>
            <a:r>
              <a:rPr lang="de-DE" b="1" dirty="0" err="1" smtClean="0"/>
              <a:t>protéines</a:t>
            </a:r>
            <a:r>
              <a:rPr lang="de-DE" b="1" dirty="0" smtClean="0"/>
              <a:t>, </a:t>
            </a:r>
            <a:r>
              <a:rPr lang="de-DE" b="1" dirty="0" err="1" smtClean="0"/>
              <a:t>mais</a:t>
            </a:r>
            <a:r>
              <a:rPr lang="de-DE" b="1" dirty="0" smtClean="0"/>
              <a:t> </a:t>
            </a:r>
            <a:r>
              <a:rPr lang="de-DE" b="1" dirty="0" err="1" smtClean="0"/>
              <a:t>aussi</a:t>
            </a:r>
            <a:r>
              <a:rPr lang="de-DE" b="1" dirty="0" smtClean="0"/>
              <a:t> des </a:t>
            </a:r>
            <a:r>
              <a:rPr lang="de-DE" b="1" dirty="0" err="1" smtClean="0"/>
              <a:t>lipides</a:t>
            </a:r>
            <a:r>
              <a:rPr lang="de-DE" b="1" dirty="0" smtClean="0"/>
              <a:t> et des </a:t>
            </a:r>
            <a:r>
              <a:rPr lang="de-DE" b="1" dirty="0" err="1" smtClean="0"/>
              <a:t>polysaccharides</a:t>
            </a:r>
            <a:endParaRPr lang="de-DE" b="1" dirty="0" smtClean="0"/>
          </a:p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FF0000"/>
                </a:solidFill>
              </a:rPr>
              <a:t>Quelles </a:t>
            </a:r>
            <a:r>
              <a:rPr lang="de-DE" b="1" dirty="0" err="1" smtClean="0">
                <a:solidFill>
                  <a:srgbClr val="FF0000"/>
                </a:solidFill>
              </a:rPr>
              <a:t>protéines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sont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détectées</a:t>
            </a:r>
            <a:r>
              <a:rPr lang="de-DE" b="1" dirty="0" smtClean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de-DE" b="1" dirty="0" smtClean="0">
                <a:solidFill>
                  <a:srgbClr val="FF0000"/>
                </a:solidFill>
              </a:rPr>
              <a:t>	</a:t>
            </a:r>
            <a:r>
              <a:rPr lang="de-DE" b="1" dirty="0" smtClean="0"/>
              <a:t>Les </a:t>
            </a:r>
            <a:r>
              <a:rPr lang="de-DE" b="1" dirty="0" err="1" smtClean="0"/>
              <a:t>protéines</a:t>
            </a:r>
            <a:r>
              <a:rPr lang="de-DE" b="1" dirty="0" smtClean="0"/>
              <a:t> </a:t>
            </a:r>
            <a:r>
              <a:rPr lang="de-DE" b="1" dirty="0" err="1" smtClean="0"/>
              <a:t>extractibles</a:t>
            </a:r>
            <a:r>
              <a:rPr lang="de-DE" b="1" dirty="0" smtClean="0"/>
              <a:t>, solubles, </a:t>
            </a:r>
            <a:r>
              <a:rPr lang="de-DE" b="1" dirty="0" err="1" smtClean="0"/>
              <a:t>modérément</a:t>
            </a:r>
            <a:r>
              <a:rPr lang="de-DE" b="1" dirty="0" smtClean="0"/>
              <a:t> </a:t>
            </a:r>
            <a:r>
              <a:rPr lang="de-DE" b="1" dirty="0" err="1" smtClean="0"/>
              <a:t>hydrophiliques</a:t>
            </a:r>
            <a:r>
              <a:rPr lang="de-DE" b="1" dirty="0" smtClean="0"/>
              <a:t>, </a:t>
            </a:r>
            <a:r>
              <a:rPr lang="de-DE" b="1" dirty="0" err="1" smtClean="0"/>
              <a:t>stables</a:t>
            </a:r>
            <a:r>
              <a:rPr lang="de-DE" b="1" dirty="0" smtClean="0"/>
              <a:t> </a:t>
            </a:r>
            <a:r>
              <a:rPr lang="de-DE" b="1" dirty="0" smtClean="0"/>
              <a:t>et </a:t>
            </a:r>
            <a:r>
              <a:rPr lang="de-DE" b="1" dirty="0" err="1" smtClean="0"/>
              <a:t>abondantes</a:t>
            </a:r>
            <a:endParaRPr lang="de-DE" b="1" dirty="0" smtClean="0"/>
          </a:p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rgbClr val="FF0000"/>
                </a:solidFill>
              </a:rPr>
              <a:t>De </a:t>
            </a:r>
            <a:r>
              <a:rPr lang="de-DE" b="1" dirty="0" err="1" smtClean="0">
                <a:solidFill>
                  <a:srgbClr val="FF0000"/>
                </a:solidFill>
              </a:rPr>
              <a:t>quoi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dépend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l‘intensité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du </a:t>
            </a:r>
            <a:r>
              <a:rPr lang="de-DE" b="1" dirty="0" err="1" smtClean="0">
                <a:solidFill>
                  <a:srgbClr val="FF0000"/>
                </a:solidFill>
              </a:rPr>
              <a:t>signal</a:t>
            </a:r>
            <a:r>
              <a:rPr lang="de-DE" b="1" dirty="0" smtClean="0">
                <a:solidFill>
                  <a:srgbClr val="FF0000"/>
                </a:solidFill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de-DE" b="1" dirty="0" smtClean="0"/>
              <a:t>	</a:t>
            </a:r>
            <a:r>
              <a:rPr lang="de-DE" b="1" dirty="0" err="1" smtClean="0"/>
              <a:t>Un</a:t>
            </a:r>
            <a:r>
              <a:rPr lang="de-DE" b="1" dirty="0" smtClean="0"/>
              <a:t> </a:t>
            </a:r>
            <a:r>
              <a:rPr lang="de-DE" b="1" dirty="0" err="1" smtClean="0"/>
              <a:t>signal</a:t>
            </a:r>
            <a:r>
              <a:rPr lang="de-DE" b="1" dirty="0" smtClean="0"/>
              <a:t> de haute </a:t>
            </a:r>
            <a:r>
              <a:rPr lang="de-DE" b="1" dirty="0" err="1" smtClean="0"/>
              <a:t>intensité</a:t>
            </a:r>
            <a:r>
              <a:rPr lang="de-DE" b="1" dirty="0" smtClean="0"/>
              <a:t> </a:t>
            </a:r>
            <a:r>
              <a:rPr lang="de-DE" b="1" dirty="0" err="1" smtClean="0"/>
              <a:t>est</a:t>
            </a:r>
            <a:r>
              <a:rPr lang="de-DE" b="1" dirty="0" smtClean="0"/>
              <a:t> </a:t>
            </a:r>
            <a:r>
              <a:rPr lang="de-DE" b="1" dirty="0" err="1" smtClean="0"/>
              <a:t>favorisé</a:t>
            </a:r>
            <a:r>
              <a:rPr lang="de-DE" b="1" dirty="0" smtClean="0"/>
              <a:t> par </a:t>
            </a:r>
            <a:r>
              <a:rPr lang="de-DE" b="1" dirty="0" err="1" smtClean="0"/>
              <a:t>l‘abondance</a:t>
            </a:r>
            <a:r>
              <a:rPr lang="de-DE" b="1" dirty="0" smtClean="0"/>
              <a:t> de la </a:t>
            </a:r>
            <a:r>
              <a:rPr lang="de-DE" b="1" dirty="0" err="1" smtClean="0"/>
              <a:t>protéine</a:t>
            </a:r>
            <a:r>
              <a:rPr lang="de-DE" b="1" dirty="0" smtClean="0"/>
              <a:t>, </a:t>
            </a:r>
            <a:r>
              <a:rPr lang="de-DE" b="1" dirty="0" err="1" smtClean="0"/>
              <a:t>sa</a:t>
            </a:r>
            <a:r>
              <a:rPr lang="de-DE" b="1" dirty="0" smtClean="0"/>
              <a:t> </a:t>
            </a:r>
            <a:r>
              <a:rPr lang="de-DE" b="1" dirty="0" err="1" smtClean="0"/>
              <a:t>stabilité</a:t>
            </a:r>
            <a:r>
              <a:rPr lang="de-DE" b="1" dirty="0" smtClean="0"/>
              <a:t> </a:t>
            </a:r>
            <a:r>
              <a:rPr lang="de-DE" b="1" dirty="0" smtClean="0"/>
              <a:t>et </a:t>
            </a:r>
            <a:r>
              <a:rPr lang="de-DE" b="1" dirty="0" err="1" smtClean="0"/>
              <a:t>sa</a:t>
            </a:r>
            <a:r>
              <a:rPr lang="de-DE" b="1" dirty="0" smtClean="0"/>
              <a:t> </a:t>
            </a:r>
            <a:r>
              <a:rPr lang="de-DE" b="1" dirty="0" err="1" smtClean="0"/>
              <a:t>composition</a:t>
            </a:r>
            <a:r>
              <a:rPr lang="de-DE" b="1" dirty="0" smtClean="0"/>
              <a:t> en </a:t>
            </a:r>
            <a:r>
              <a:rPr lang="de-DE" b="1" dirty="0" err="1" smtClean="0"/>
              <a:t>acides</a:t>
            </a:r>
            <a:r>
              <a:rPr lang="de-DE" b="1" dirty="0" smtClean="0"/>
              <a:t> </a:t>
            </a:r>
            <a:r>
              <a:rPr lang="de-DE" b="1" dirty="0" err="1" smtClean="0"/>
              <a:t>aminés</a:t>
            </a:r>
            <a:r>
              <a:rPr lang="de-DE" b="1" dirty="0" smtClean="0"/>
              <a:t> (Arg et </a:t>
            </a:r>
            <a:r>
              <a:rPr lang="de-DE" b="1" dirty="0" err="1" smtClean="0"/>
              <a:t>Lys</a:t>
            </a:r>
            <a:r>
              <a:rPr lang="de-DE" b="1" dirty="0" smtClean="0"/>
              <a:t>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Principe de l’identification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Empreinte spectrale variable entre les microorganismes</a:t>
            </a:r>
          </a:p>
          <a:p>
            <a:endParaRPr lang="fr-FR" dirty="0" smtClean="0"/>
          </a:p>
          <a:p>
            <a:r>
              <a:rPr lang="fr-FR" dirty="0" smtClean="0"/>
              <a:t>Spectres reproductibles</a:t>
            </a:r>
          </a:p>
          <a:p>
            <a:endParaRPr lang="fr-FR" dirty="0" smtClean="0"/>
          </a:p>
          <a:p>
            <a:r>
              <a:rPr lang="fr-FR" dirty="0" smtClean="0"/>
              <a:t>Pics spécifiques de genre, d’espèce ou de sous-espèce</a:t>
            </a:r>
          </a:p>
          <a:p>
            <a:endParaRPr lang="fr-FR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</a:t>
            </a:r>
            <a:endParaRPr lang="fr-FR" dirty="0"/>
          </a:p>
        </p:txBody>
      </p:sp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4724400" y="2468563"/>
          <a:ext cx="3962400" cy="3657600"/>
        </p:xfrm>
        <a:graphic>
          <a:graphicData uri="http://schemas.openxmlformats.org/presentationml/2006/ole">
            <p:oleObj spid="_x0000_s43010" r:id="rId3" imgW="5341680" imgH="4910040" progId="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141763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rgbClr val="595959"/>
                </a:solidFill>
              </a:rPr>
              <a:t>Détection de larges molécules </a:t>
            </a:r>
            <a:r>
              <a:rPr lang="fr-BE" sz="2200" dirty="0" smtClean="0">
                <a:solidFill>
                  <a:srgbClr val="595959"/>
                </a:solidFill>
                <a:ea typeface="ＭＳ Ｐゴシック" pitchFamily="-65" charset="-128"/>
                <a:cs typeface="ＭＳ Ｐゴシック" pitchFamily="-65" charset="-128"/>
              </a:rPr>
              <a:t>comme des protéines (1000 – 300000 Da)</a:t>
            </a:r>
            <a:endParaRPr lang="fr-FR" sz="2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402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Banque de données de spectres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1264024"/>
            <a:ext cx="9144000" cy="5652864"/>
          </a:xfrm>
        </p:spPr>
        <p:txBody>
          <a:bodyPr>
            <a:normAutofit/>
          </a:bodyPr>
          <a:lstStyle/>
          <a:p>
            <a:r>
              <a:rPr lang="fr-BE" sz="2000" b="1" dirty="0" smtClean="0"/>
              <a:t>Fournie par la firme.</a:t>
            </a:r>
          </a:p>
          <a:p>
            <a:pPr lvl="1"/>
            <a:r>
              <a:rPr lang="fr-BE" sz="2000" dirty="0" smtClean="0"/>
              <a:t>Bruker: 3995 spectres d’organismes cellulaires (3679bactéries et 316 champignons)</a:t>
            </a:r>
          </a:p>
          <a:p>
            <a:r>
              <a:rPr lang="fr-BE" sz="2000" b="1" dirty="0" smtClean="0"/>
              <a:t>Comparaison du spectre obtenu avec les spectres présents dans la banque de données</a:t>
            </a:r>
          </a:p>
          <a:p>
            <a:r>
              <a:rPr lang="fr-BE" sz="2000" b="1" dirty="0" smtClean="0"/>
              <a:t>Scores d’appariement et identification bactérienne la plus plausible.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pic>
        <p:nvPicPr>
          <p:cNvPr id="4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3894850"/>
            <a:ext cx="4953000" cy="15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425" y="3802865"/>
            <a:ext cx="3587055" cy="225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57200" y="5445224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chemeClr val="tx2"/>
                </a:solidFill>
              </a:rPr>
              <a:t>Possibilité d’enrichir la base de données</a:t>
            </a:r>
          </a:p>
          <a:p>
            <a:endParaRPr lang="fr-BE" sz="2000" dirty="0" smtClean="0">
              <a:solidFill>
                <a:schemeClr val="tx2"/>
              </a:solidFill>
            </a:endParaRPr>
          </a:p>
          <a:p>
            <a:r>
              <a:rPr lang="fr-BE" sz="2000" b="1" dirty="0" smtClean="0">
                <a:solidFill>
                  <a:schemeClr val="tx2"/>
                </a:solidFill>
              </a:rPr>
              <a:t>!!! Attention: Mauvaise discrimination des bactéries aux profils protéiques similaires</a:t>
            </a:r>
            <a:endParaRPr lang="fr-FR" sz="20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Au laboratoire </a:t>
            </a:r>
            <a:r>
              <a:rPr lang="fr-FR" sz="2800" dirty="0" smtClean="0"/>
              <a:t>(1)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639762"/>
          </a:xfrm>
        </p:spPr>
        <p:txBody>
          <a:bodyPr>
            <a:normAutofit/>
          </a:bodyPr>
          <a:lstStyle/>
          <a:p>
            <a:r>
              <a:rPr lang="fr-FR" dirty="0" smtClean="0"/>
              <a:t>Analyse de culture bactérienne sur gélose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4800" y="5015353"/>
            <a:ext cx="3566160" cy="80913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    Première identification en moins de 2 minutes!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391" name="Imag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038" y="2154797"/>
            <a:ext cx="262708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15237"/>
            <a:ext cx="2286000" cy="169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57200" y="2438400"/>
            <a:ext cx="28956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b="1" dirty="0" smtClean="0">
                <a:solidFill>
                  <a:srgbClr val="595959"/>
                </a:solidFill>
              </a:rPr>
              <a:t>Dépôt direct sur la cible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b="1" dirty="0" smtClean="0">
                <a:solidFill>
                  <a:srgbClr val="595959"/>
                </a:solidFill>
              </a:rPr>
              <a:t>Ajout de la matrice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b="1" dirty="0" smtClean="0">
                <a:solidFill>
                  <a:srgbClr val="595959"/>
                </a:solidFill>
              </a:rPr>
              <a:t>Séchage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b="1" dirty="0" smtClean="0">
                <a:solidFill>
                  <a:srgbClr val="595959"/>
                </a:solidFill>
              </a:rPr>
              <a:t>Introduction dans le spectromètre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>
              <a:solidFill>
                <a:srgbClr val="595959"/>
              </a:solidFill>
            </a:endParaRPr>
          </a:p>
          <a:p>
            <a:endParaRPr lang="fr-FR" dirty="0"/>
          </a:p>
        </p:txBody>
      </p:sp>
      <p:pic>
        <p:nvPicPr>
          <p:cNvPr id="10" name="Imag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8471" y="4033090"/>
            <a:ext cx="3694113" cy="282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8471" y="4372465"/>
            <a:ext cx="1357776" cy="10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err="1" smtClean="0"/>
              <a:t>Préparation</a:t>
            </a:r>
            <a:r>
              <a:rPr lang="de-DE" sz="4800" dirty="0" smtClean="0"/>
              <a:t> des </a:t>
            </a:r>
            <a:r>
              <a:rPr lang="de-DE" sz="4800" dirty="0" err="1" smtClean="0"/>
              <a:t>échantillons</a:t>
            </a:r>
            <a:endParaRPr lang="fr-FR" sz="4800" dirty="0"/>
          </a:p>
        </p:txBody>
      </p:sp>
      <p:grpSp>
        <p:nvGrpSpPr>
          <p:cNvPr id="3" name="Group 16"/>
          <p:cNvGrpSpPr>
            <a:grpSpLocks noChangeAspect="1"/>
          </p:cNvGrpSpPr>
          <p:nvPr/>
        </p:nvGrpSpPr>
        <p:grpSpPr bwMode="auto">
          <a:xfrm>
            <a:off x="166688" y="1606550"/>
            <a:ext cx="7326312" cy="4743450"/>
            <a:chOff x="105" y="1012"/>
            <a:chExt cx="4615" cy="2988"/>
          </a:xfrm>
        </p:grpSpPr>
        <p:sp>
          <p:nvSpPr>
            <p:cNvPr id="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05" y="1012"/>
              <a:ext cx="4615" cy="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17"/>
            <p:cNvGrpSpPr>
              <a:grpSpLocks/>
            </p:cNvGrpSpPr>
            <p:nvPr/>
          </p:nvGrpSpPr>
          <p:grpSpPr bwMode="auto">
            <a:xfrm>
              <a:off x="112" y="1019"/>
              <a:ext cx="4601" cy="2842"/>
              <a:chOff x="112" y="1019"/>
              <a:chExt cx="4601" cy="2842"/>
            </a:xfrm>
          </p:grpSpPr>
          <p:sp>
            <p:nvSpPr>
              <p:cNvPr id="5188" name="Freeform 17"/>
              <p:cNvSpPr>
                <a:spLocks/>
              </p:cNvSpPr>
              <p:nvPr/>
            </p:nvSpPr>
            <p:spPr bwMode="auto">
              <a:xfrm>
                <a:off x="580" y="2974"/>
                <a:ext cx="214" cy="468"/>
              </a:xfrm>
              <a:custGeom>
                <a:avLst/>
                <a:gdLst/>
                <a:ahLst/>
                <a:cxnLst>
                  <a:cxn ang="0">
                    <a:pos x="214" y="0"/>
                  </a:cxn>
                  <a:cxn ang="0">
                    <a:pos x="206" y="119"/>
                  </a:cxn>
                  <a:cxn ang="0">
                    <a:pos x="185" y="227"/>
                  </a:cxn>
                  <a:cxn ang="0">
                    <a:pos x="178" y="272"/>
                  </a:cxn>
                  <a:cxn ang="0">
                    <a:pos x="169" y="319"/>
                  </a:cxn>
                  <a:cxn ang="0">
                    <a:pos x="161" y="364"/>
                  </a:cxn>
                  <a:cxn ang="0">
                    <a:pos x="156" y="384"/>
                  </a:cxn>
                  <a:cxn ang="0">
                    <a:pos x="153" y="403"/>
                  </a:cxn>
                  <a:cxn ang="0">
                    <a:pos x="150" y="421"/>
                  </a:cxn>
                  <a:cxn ang="0">
                    <a:pos x="145" y="438"/>
                  </a:cxn>
                  <a:cxn ang="0">
                    <a:pos x="137" y="450"/>
                  </a:cxn>
                  <a:cxn ang="0">
                    <a:pos x="133" y="458"/>
                  </a:cxn>
                  <a:cxn ang="0">
                    <a:pos x="130" y="463"/>
                  </a:cxn>
                  <a:cxn ang="0">
                    <a:pos x="126" y="466"/>
                  </a:cxn>
                  <a:cxn ang="0">
                    <a:pos x="117" y="468"/>
                  </a:cxn>
                  <a:cxn ang="0">
                    <a:pos x="100" y="466"/>
                  </a:cxn>
                  <a:cxn ang="0">
                    <a:pos x="84" y="464"/>
                  </a:cxn>
                  <a:cxn ang="0">
                    <a:pos x="66" y="434"/>
                  </a:cxn>
                  <a:cxn ang="0">
                    <a:pos x="63" y="413"/>
                  </a:cxn>
                  <a:cxn ang="0">
                    <a:pos x="59" y="393"/>
                  </a:cxn>
                  <a:cxn ang="0">
                    <a:pos x="55" y="374"/>
                  </a:cxn>
                  <a:cxn ang="0">
                    <a:pos x="46" y="331"/>
                  </a:cxn>
                  <a:cxn ang="0">
                    <a:pos x="39" y="284"/>
                  </a:cxn>
                  <a:cxn ang="0">
                    <a:pos x="31" y="236"/>
                  </a:cxn>
                  <a:cxn ang="0">
                    <a:pos x="8" y="105"/>
                  </a:cxn>
                  <a:cxn ang="0">
                    <a:pos x="0" y="0"/>
                  </a:cxn>
                  <a:cxn ang="0">
                    <a:pos x="214" y="0"/>
                  </a:cxn>
                </a:cxnLst>
                <a:rect l="0" t="0" r="r" b="b"/>
                <a:pathLst>
                  <a:path w="214" h="468">
                    <a:moveTo>
                      <a:pt x="214" y="0"/>
                    </a:moveTo>
                    <a:lnTo>
                      <a:pt x="206" y="119"/>
                    </a:lnTo>
                    <a:lnTo>
                      <a:pt x="185" y="227"/>
                    </a:lnTo>
                    <a:lnTo>
                      <a:pt x="178" y="272"/>
                    </a:lnTo>
                    <a:lnTo>
                      <a:pt x="169" y="319"/>
                    </a:lnTo>
                    <a:lnTo>
                      <a:pt x="161" y="364"/>
                    </a:lnTo>
                    <a:lnTo>
                      <a:pt x="156" y="384"/>
                    </a:lnTo>
                    <a:lnTo>
                      <a:pt x="153" y="403"/>
                    </a:lnTo>
                    <a:lnTo>
                      <a:pt x="150" y="421"/>
                    </a:lnTo>
                    <a:lnTo>
                      <a:pt x="145" y="438"/>
                    </a:lnTo>
                    <a:lnTo>
                      <a:pt x="137" y="450"/>
                    </a:lnTo>
                    <a:lnTo>
                      <a:pt x="133" y="458"/>
                    </a:lnTo>
                    <a:lnTo>
                      <a:pt x="130" y="463"/>
                    </a:lnTo>
                    <a:lnTo>
                      <a:pt x="126" y="466"/>
                    </a:lnTo>
                    <a:lnTo>
                      <a:pt x="117" y="468"/>
                    </a:lnTo>
                    <a:lnTo>
                      <a:pt x="100" y="466"/>
                    </a:lnTo>
                    <a:lnTo>
                      <a:pt x="84" y="464"/>
                    </a:lnTo>
                    <a:lnTo>
                      <a:pt x="66" y="434"/>
                    </a:lnTo>
                    <a:lnTo>
                      <a:pt x="63" y="413"/>
                    </a:lnTo>
                    <a:lnTo>
                      <a:pt x="59" y="393"/>
                    </a:lnTo>
                    <a:lnTo>
                      <a:pt x="55" y="374"/>
                    </a:lnTo>
                    <a:lnTo>
                      <a:pt x="46" y="331"/>
                    </a:lnTo>
                    <a:lnTo>
                      <a:pt x="39" y="284"/>
                    </a:lnTo>
                    <a:lnTo>
                      <a:pt x="31" y="236"/>
                    </a:lnTo>
                    <a:lnTo>
                      <a:pt x="8" y="105"/>
                    </a:lnTo>
                    <a:lnTo>
                      <a:pt x="0" y="0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EE9BA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9" name="Freeform 18"/>
              <p:cNvSpPr>
                <a:spLocks noEditPoints="1"/>
              </p:cNvSpPr>
              <p:nvPr/>
            </p:nvSpPr>
            <p:spPr bwMode="auto">
              <a:xfrm>
                <a:off x="556" y="2847"/>
                <a:ext cx="262" cy="604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132" y="0"/>
                  </a:cxn>
                  <a:cxn ang="0">
                    <a:pos x="44" y="0"/>
                  </a:cxn>
                  <a:cxn ang="0">
                    <a:pos x="44" y="19"/>
                  </a:cxn>
                  <a:cxn ang="0">
                    <a:pos x="132" y="19"/>
                  </a:cxn>
                  <a:cxn ang="0">
                    <a:pos x="218" y="19"/>
                  </a:cxn>
                  <a:cxn ang="0">
                    <a:pos x="262" y="10"/>
                  </a:cxn>
                  <a:cxn ang="0">
                    <a:pos x="262" y="10"/>
                  </a:cxn>
                  <a:cxn ang="0">
                    <a:pos x="260" y="26"/>
                  </a:cxn>
                  <a:cxn ang="0">
                    <a:pos x="243" y="25"/>
                  </a:cxn>
                  <a:cxn ang="0">
                    <a:pos x="256" y="51"/>
                  </a:cxn>
                  <a:cxn ang="0">
                    <a:pos x="256" y="51"/>
                  </a:cxn>
                  <a:cxn ang="0">
                    <a:pos x="228" y="57"/>
                  </a:cxn>
                  <a:cxn ang="0">
                    <a:pos x="237" y="248"/>
                  </a:cxn>
                  <a:cxn ang="0">
                    <a:pos x="244" y="167"/>
                  </a:cxn>
                  <a:cxn ang="0">
                    <a:pos x="247" y="86"/>
                  </a:cxn>
                  <a:cxn ang="0">
                    <a:pos x="228" y="84"/>
                  </a:cxn>
                  <a:cxn ang="0">
                    <a:pos x="225" y="166"/>
                  </a:cxn>
                  <a:cxn ang="0">
                    <a:pos x="219" y="247"/>
                  </a:cxn>
                  <a:cxn ang="0">
                    <a:pos x="180" y="566"/>
                  </a:cxn>
                  <a:cxn ang="0">
                    <a:pos x="196" y="487"/>
                  </a:cxn>
                  <a:cxn ang="0">
                    <a:pos x="217" y="382"/>
                  </a:cxn>
                  <a:cxn ang="0">
                    <a:pos x="234" y="278"/>
                  </a:cxn>
                  <a:cxn ang="0">
                    <a:pos x="205" y="344"/>
                  </a:cxn>
                  <a:cxn ang="0">
                    <a:pos x="186" y="447"/>
                  </a:cxn>
                  <a:cxn ang="0">
                    <a:pos x="163" y="561"/>
                  </a:cxn>
                  <a:cxn ang="0">
                    <a:pos x="132" y="604"/>
                  </a:cxn>
                  <a:cxn ang="0">
                    <a:pos x="159" y="598"/>
                  </a:cxn>
                  <a:cxn ang="0">
                    <a:pos x="180" y="566"/>
                  </a:cxn>
                  <a:cxn ang="0">
                    <a:pos x="150" y="582"/>
                  </a:cxn>
                  <a:cxn ang="0">
                    <a:pos x="140" y="587"/>
                  </a:cxn>
                  <a:cxn ang="0">
                    <a:pos x="83" y="564"/>
                  </a:cxn>
                  <a:cxn ang="0">
                    <a:pos x="99" y="593"/>
                  </a:cxn>
                  <a:cxn ang="0">
                    <a:pos x="122" y="604"/>
                  </a:cxn>
                  <a:cxn ang="0">
                    <a:pos x="124" y="587"/>
                  </a:cxn>
                  <a:cxn ang="0">
                    <a:pos x="114" y="582"/>
                  </a:cxn>
                  <a:cxn ang="0">
                    <a:pos x="100" y="561"/>
                  </a:cxn>
                  <a:cxn ang="0">
                    <a:pos x="35" y="314"/>
                  </a:cxn>
                  <a:cxn ang="0">
                    <a:pos x="57" y="421"/>
                  </a:cxn>
                  <a:cxn ang="0">
                    <a:pos x="76" y="527"/>
                  </a:cxn>
                  <a:cxn ang="0">
                    <a:pos x="95" y="524"/>
                  </a:cxn>
                  <a:cxn ang="0">
                    <a:pos x="74" y="417"/>
                  </a:cxn>
                  <a:cxn ang="0">
                    <a:pos x="53" y="311"/>
                  </a:cxn>
                  <a:cxn ang="0">
                    <a:pos x="16" y="63"/>
                  </a:cxn>
                  <a:cxn ang="0">
                    <a:pos x="19" y="196"/>
                  </a:cxn>
                  <a:cxn ang="0">
                    <a:pos x="29" y="278"/>
                  </a:cxn>
                  <a:cxn ang="0">
                    <a:pos x="40" y="221"/>
                  </a:cxn>
                  <a:cxn ang="0">
                    <a:pos x="35" y="118"/>
                  </a:cxn>
                  <a:cxn ang="0">
                    <a:pos x="2" y="45"/>
                  </a:cxn>
                  <a:cxn ang="0">
                    <a:pos x="16" y="63"/>
                  </a:cxn>
                  <a:cxn ang="0">
                    <a:pos x="19" y="44"/>
                  </a:cxn>
                  <a:cxn ang="0">
                    <a:pos x="11" y="0"/>
                  </a:cxn>
                  <a:cxn ang="0">
                    <a:pos x="2" y="45"/>
                  </a:cxn>
                  <a:cxn ang="0">
                    <a:pos x="19" y="19"/>
                  </a:cxn>
                  <a:cxn ang="0">
                    <a:pos x="8" y="0"/>
                  </a:cxn>
                </a:cxnLst>
                <a:rect l="0" t="0" r="r" b="b"/>
                <a:pathLst>
                  <a:path w="262" h="604">
                    <a:moveTo>
                      <a:pt x="262" y="10"/>
                    </a:moveTo>
                    <a:lnTo>
                      <a:pt x="251" y="0"/>
                    </a:lnTo>
                    <a:lnTo>
                      <a:pt x="218" y="0"/>
                    </a:lnTo>
                    <a:lnTo>
                      <a:pt x="188" y="0"/>
                    </a:lnTo>
                    <a:lnTo>
                      <a:pt x="159" y="0"/>
                    </a:lnTo>
                    <a:lnTo>
                      <a:pt x="132" y="0"/>
                    </a:lnTo>
                    <a:lnTo>
                      <a:pt x="105" y="0"/>
                    </a:lnTo>
                    <a:lnTo>
                      <a:pt x="76" y="0"/>
                    </a:lnTo>
                    <a:lnTo>
                      <a:pt x="44" y="0"/>
                    </a:lnTo>
                    <a:lnTo>
                      <a:pt x="11" y="0"/>
                    </a:lnTo>
                    <a:lnTo>
                      <a:pt x="19" y="19"/>
                    </a:lnTo>
                    <a:lnTo>
                      <a:pt x="44" y="19"/>
                    </a:lnTo>
                    <a:lnTo>
                      <a:pt x="76" y="19"/>
                    </a:lnTo>
                    <a:lnTo>
                      <a:pt x="105" y="19"/>
                    </a:lnTo>
                    <a:lnTo>
                      <a:pt x="132" y="19"/>
                    </a:lnTo>
                    <a:lnTo>
                      <a:pt x="159" y="19"/>
                    </a:lnTo>
                    <a:lnTo>
                      <a:pt x="188" y="19"/>
                    </a:lnTo>
                    <a:lnTo>
                      <a:pt x="218" y="19"/>
                    </a:lnTo>
                    <a:lnTo>
                      <a:pt x="241" y="19"/>
                    </a:lnTo>
                    <a:lnTo>
                      <a:pt x="243" y="9"/>
                    </a:lnTo>
                    <a:lnTo>
                      <a:pt x="262" y="10"/>
                    </a:lnTo>
                    <a:lnTo>
                      <a:pt x="262" y="0"/>
                    </a:lnTo>
                    <a:lnTo>
                      <a:pt x="251" y="0"/>
                    </a:lnTo>
                    <a:lnTo>
                      <a:pt x="262" y="10"/>
                    </a:lnTo>
                    <a:close/>
                    <a:moveTo>
                      <a:pt x="256" y="51"/>
                    </a:moveTo>
                    <a:lnTo>
                      <a:pt x="259" y="47"/>
                    </a:lnTo>
                    <a:lnTo>
                      <a:pt x="260" y="26"/>
                    </a:lnTo>
                    <a:lnTo>
                      <a:pt x="262" y="10"/>
                    </a:lnTo>
                    <a:lnTo>
                      <a:pt x="243" y="9"/>
                    </a:lnTo>
                    <a:lnTo>
                      <a:pt x="243" y="25"/>
                    </a:lnTo>
                    <a:lnTo>
                      <a:pt x="240" y="44"/>
                    </a:lnTo>
                    <a:lnTo>
                      <a:pt x="241" y="39"/>
                    </a:lnTo>
                    <a:lnTo>
                      <a:pt x="256" y="51"/>
                    </a:lnTo>
                    <a:close/>
                    <a:moveTo>
                      <a:pt x="247" y="57"/>
                    </a:moveTo>
                    <a:lnTo>
                      <a:pt x="249" y="58"/>
                    </a:lnTo>
                    <a:lnTo>
                      <a:pt x="256" y="51"/>
                    </a:lnTo>
                    <a:lnTo>
                      <a:pt x="241" y="39"/>
                    </a:lnTo>
                    <a:lnTo>
                      <a:pt x="235" y="45"/>
                    </a:lnTo>
                    <a:lnTo>
                      <a:pt x="228" y="57"/>
                    </a:lnTo>
                    <a:lnTo>
                      <a:pt x="247" y="57"/>
                    </a:lnTo>
                    <a:close/>
                    <a:moveTo>
                      <a:pt x="234" y="278"/>
                    </a:moveTo>
                    <a:lnTo>
                      <a:pt x="237" y="248"/>
                    </a:lnTo>
                    <a:lnTo>
                      <a:pt x="240" y="221"/>
                    </a:lnTo>
                    <a:lnTo>
                      <a:pt x="243" y="193"/>
                    </a:lnTo>
                    <a:lnTo>
                      <a:pt x="244" y="167"/>
                    </a:lnTo>
                    <a:lnTo>
                      <a:pt x="244" y="140"/>
                    </a:lnTo>
                    <a:lnTo>
                      <a:pt x="246" y="112"/>
                    </a:lnTo>
                    <a:lnTo>
                      <a:pt x="247" y="86"/>
                    </a:lnTo>
                    <a:lnTo>
                      <a:pt x="247" y="57"/>
                    </a:lnTo>
                    <a:lnTo>
                      <a:pt x="228" y="57"/>
                    </a:lnTo>
                    <a:lnTo>
                      <a:pt x="228" y="84"/>
                    </a:lnTo>
                    <a:lnTo>
                      <a:pt x="228" y="112"/>
                    </a:lnTo>
                    <a:lnTo>
                      <a:pt x="227" y="140"/>
                    </a:lnTo>
                    <a:lnTo>
                      <a:pt x="225" y="166"/>
                    </a:lnTo>
                    <a:lnTo>
                      <a:pt x="224" y="193"/>
                    </a:lnTo>
                    <a:lnTo>
                      <a:pt x="222" y="219"/>
                    </a:lnTo>
                    <a:lnTo>
                      <a:pt x="219" y="247"/>
                    </a:lnTo>
                    <a:lnTo>
                      <a:pt x="215" y="275"/>
                    </a:lnTo>
                    <a:lnTo>
                      <a:pt x="234" y="278"/>
                    </a:lnTo>
                    <a:close/>
                    <a:moveTo>
                      <a:pt x="180" y="566"/>
                    </a:moveTo>
                    <a:lnTo>
                      <a:pt x="180" y="564"/>
                    </a:lnTo>
                    <a:lnTo>
                      <a:pt x="189" y="524"/>
                    </a:lnTo>
                    <a:lnTo>
                      <a:pt x="196" y="487"/>
                    </a:lnTo>
                    <a:lnTo>
                      <a:pt x="204" y="450"/>
                    </a:lnTo>
                    <a:lnTo>
                      <a:pt x="211" y="415"/>
                    </a:lnTo>
                    <a:lnTo>
                      <a:pt x="217" y="382"/>
                    </a:lnTo>
                    <a:lnTo>
                      <a:pt x="222" y="347"/>
                    </a:lnTo>
                    <a:lnTo>
                      <a:pt x="228" y="312"/>
                    </a:lnTo>
                    <a:lnTo>
                      <a:pt x="234" y="278"/>
                    </a:lnTo>
                    <a:lnTo>
                      <a:pt x="215" y="275"/>
                    </a:lnTo>
                    <a:lnTo>
                      <a:pt x="211" y="309"/>
                    </a:lnTo>
                    <a:lnTo>
                      <a:pt x="205" y="344"/>
                    </a:lnTo>
                    <a:lnTo>
                      <a:pt x="199" y="378"/>
                    </a:lnTo>
                    <a:lnTo>
                      <a:pt x="192" y="413"/>
                    </a:lnTo>
                    <a:lnTo>
                      <a:pt x="186" y="447"/>
                    </a:lnTo>
                    <a:lnTo>
                      <a:pt x="179" y="484"/>
                    </a:lnTo>
                    <a:lnTo>
                      <a:pt x="172" y="520"/>
                    </a:lnTo>
                    <a:lnTo>
                      <a:pt x="163" y="561"/>
                    </a:lnTo>
                    <a:lnTo>
                      <a:pt x="164" y="558"/>
                    </a:lnTo>
                    <a:lnTo>
                      <a:pt x="180" y="566"/>
                    </a:lnTo>
                    <a:close/>
                    <a:moveTo>
                      <a:pt x="132" y="604"/>
                    </a:moveTo>
                    <a:lnTo>
                      <a:pt x="143" y="604"/>
                    </a:lnTo>
                    <a:lnTo>
                      <a:pt x="151" y="603"/>
                    </a:lnTo>
                    <a:lnTo>
                      <a:pt x="159" y="598"/>
                    </a:lnTo>
                    <a:lnTo>
                      <a:pt x="164" y="593"/>
                    </a:lnTo>
                    <a:lnTo>
                      <a:pt x="172" y="581"/>
                    </a:lnTo>
                    <a:lnTo>
                      <a:pt x="180" y="566"/>
                    </a:lnTo>
                    <a:lnTo>
                      <a:pt x="164" y="558"/>
                    </a:lnTo>
                    <a:lnTo>
                      <a:pt x="156" y="572"/>
                    </a:lnTo>
                    <a:lnTo>
                      <a:pt x="150" y="582"/>
                    </a:lnTo>
                    <a:lnTo>
                      <a:pt x="148" y="584"/>
                    </a:lnTo>
                    <a:lnTo>
                      <a:pt x="144" y="585"/>
                    </a:lnTo>
                    <a:lnTo>
                      <a:pt x="140" y="587"/>
                    </a:lnTo>
                    <a:lnTo>
                      <a:pt x="132" y="587"/>
                    </a:lnTo>
                    <a:lnTo>
                      <a:pt x="132" y="604"/>
                    </a:lnTo>
                    <a:close/>
                    <a:moveTo>
                      <a:pt x="83" y="564"/>
                    </a:moveTo>
                    <a:lnTo>
                      <a:pt x="85" y="566"/>
                    </a:lnTo>
                    <a:lnTo>
                      <a:pt x="92" y="581"/>
                    </a:lnTo>
                    <a:lnTo>
                      <a:pt x="99" y="593"/>
                    </a:lnTo>
                    <a:lnTo>
                      <a:pt x="106" y="598"/>
                    </a:lnTo>
                    <a:lnTo>
                      <a:pt x="114" y="603"/>
                    </a:lnTo>
                    <a:lnTo>
                      <a:pt x="122" y="604"/>
                    </a:lnTo>
                    <a:lnTo>
                      <a:pt x="132" y="604"/>
                    </a:lnTo>
                    <a:lnTo>
                      <a:pt x="132" y="587"/>
                    </a:lnTo>
                    <a:lnTo>
                      <a:pt x="124" y="587"/>
                    </a:lnTo>
                    <a:lnTo>
                      <a:pt x="119" y="585"/>
                    </a:lnTo>
                    <a:lnTo>
                      <a:pt x="116" y="584"/>
                    </a:lnTo>
                    <a:lnTo>
                      <a:pt x="114" y="582"/>
                    </a:lnTo>
                    <a:lnTo>
                      <a:pt x="108" y="572"/>
                    </a:lnTo>
                    <a:lnTo>
                      <a:pt x="99" y="558"/>
                    </a:lnTo>
                    <a:lnTo>
                      <a:pt x="100" y="561"/>
                    </a:lnTo>
                    <a:lnTo>
                      <a:pt x="83" y="564"/>
                    </a:lnTo>
                    <a:close/>
                    <a:moveTo>
                      <a:pt x="29" y="278"/>
                    </a:moveTo>
                    <a:lnTo>
                      <a:pt x="35" y="314"/>
                    </a:lnTo>
                    <a:lnTo>
                      <a:pt x="42" y="349"/>
                    </a:lnTo>
                    <a:lnTo>
                      <a:pt x="48" y="385"/>
                    </a:lnTo>
                    <a:lnTo>
                      <a:pt x="57" y="421"/>
                    </a:lnTo>
                    <a:lnTo>
                      <a:pt x="63" y="456"/>
                    </a:lnTo>
                    <a:lnTo>
                      <a:pt x="70" y="492"/>
                    </a:lnTo>
                    <a:lnTo>
                      <a:pt x="76" y="527"/>
                    </a:lnTo>
                    <a:lnTo>
                      <a:pt x="83" y="564"/>
                    </a:lnTo>
                    <a:lnTo>
                      <a:pt x="100" y="561"/>
                    </a:lnTo>
                    <a:lnTo>
                      <a:pt x="95" y="524"/>
                    </a:lnTo>
                    <a:lnTo>
                      <a:pt x="87" y="488"/>
                    </a:lnTo>
                    <a:lnTo>
                      <a:pt x="82" y="453"/>
                    </a:lnTo>
                    <a:lnTo>
                      <a:pt x="74" y="417"/>
                    </a:lnTo>
                    <a:lnTo>
                      <a:pt x="67" y="382"/>
                    </a:lnTo>
                    <a:lnTo>
                      <a:pt x="61" y="346"/>
                    </a:lnTo>
                    <a:lnTo>
                      <a:pt x="53" y="311"/>
                    </a:lnTo>
                    <a:lnTo>
                      <a:pt x="47" y="275"/>
                    </a:lnTo>
                    <a:lnTo>
                      <a:pt x="29" y="278"/>
                    </a:lnTo>
                    <a:close/>
                    <a:moveTo>
                      <a:pt x="16" y="63"/>
                    </a:moveTo>
                    <a:lnTo>
                      <a:pt x="16" y="118"/>
                    </a:lnTo>
                    <a:lnTo>
                      <a:pt x="18" y="170"/>
                    </a:lnTo>
                    <a:lnTo>
                      <a:pt x="19" y="196"/>
                    </a:lnTo>
                    <a:lnTo>
                      <a:pt x="21" y="222"/>
                    </a:lnTo>
                    <a:lnTo>
                      <a:pt x="25" y="250"/>
                    </a:lnTo>
                    <a:lnTo>
                      <a:pt x="29" y="278"/>
                    </a:lnTo>
                    <a:lnTo>
                      <a:pt x="47" y="275"/>
                    </a:lnTo>
                    <a:lnTo>
                      <a:pt x="42" y="247"/>
                    </a:lnTo>
                    <a:lnTo>
                      <a:pt x="40" y="221"/>
                    </a:lnTo>
                    <a:lnTo>
                      <a:pt x="37" y="195"/>
                    </a:lnTo>
                    <a:lnTo>
                      <a:pt x="35" y="169"/>
                    </a:lnTo>
                    <a:lnTo>
                      <a:pt x="35" y="118"/>
                    </a:lnTo>
                    <a:lnTo>
                      <a:pt x="34" y="63"/>
                    </a:lnTo>
                    <a:lnTo>
                      <a:pt x="16" y="63"/>
                    </a:lnTo>
                    <a:close/>
                    <a:moveTo>
                      <a:pt x="2" y="45"/>
                    </a:moveTo>
                    <a:lnTo>
                      <a:pt x="3" y="50"/>
                    </a:lnTo>
                    <a:lnTo>
                      <a:pt x="12" y="61"/>
                    </a:lnTo>
                    <a:lnTo>
                      <a:pt x="16" y="63"/>
                    </a:lnTo>
                    <a:lnTo>
                      <a:pt x="34" y="63"/>
                    </a:lnTo>
                    <a:lnTo>
                      <a:pt x="26" y="50"/>
                    </a:lnTo>
                    <a:lnTo>
                      <a:pt x="19" y="44"/>
                    </a:lnTo>
                    <a:lnTo>
                      <a:pt x="19" y="44"/>
                    </a:lnTo>
                    <a:lnTo>
                      <a:pt x="2" y="45"/>
                    </a:lnTo>
                    <a:close/>
                    <a:moveTo>
                      <a:pt x="11" y="0"/>
                    </a:moveTo>
                    <a:lnTo>
                      <a:pt x="0" y="0"/>
                    </a:lnTo>
                    <a:lnTo>
                      <a:pt x="2" y="28"/>
                    </a:lnTo>
                    <a:lnTo>
                      <a:pt x="2" y="45"/>
                    </a:lnTo>
                    <a:lnTo>
                      <a:pt x="19" y="44"/>
                    </a:lnTo>
                    <a:lnTo>
                      <a:pt x="19" y="28"/>
                    </a:lnTo>
                    <a:lnTo>
                      <a:pt x="19" y="19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" name="Freeform 19"/>
              <p:cNvSpPr>
                <a:spLocks/>
              </p:cNvSpPr>
              <p:nvPr/>
            </p:nvSpPr>
            <p:spPr bwMode="auto">
              <a:xfrm>
                <a:off x="1085" y="1475"/>
                <a:ext cx="120" cy="135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07" y="54"/>
                  </a:cxn>
                  <a:cxn ang="0">
                    <a:pos x="100" y="100"/>
                  </a:cxn>
                  <a:cxn ang="0">
                    <a:pos x="91" y="119"/>
                  </a:cxn>
                  <a:cxn ang="0">
                    <a:pos x="85" y="126"/>
                  </a:cxn>
                  <a:cxn ang="0">
                    <a:pos x="82" y="131"/>
                  </a:cxn>
                  <a:cxn ang="0">
                    <a:pos x="77" y="134"/>
                  </a:cxn>
                  <a:cxn ang="0">
                    <a:pos x="66" y="135"/>
                  </a:cxn>
                  <a:cxn ang="0">
                    <a:pos x="43" y="134"/>
                  </a:cxn>
                  <a:cxn ang="0">
                    <a:pos x="30" y="124"/>
                  </a:cxn>
                  <a:cxn ang="0">
                    <a:pos x="20" y="108"/>
                  </a:cxn>
                  <a:cxn ang="0">
                    <a:pos x="14" y="81"/>
                  </a:cxn>
                  <a:cxn ang="0">
                    <a:pos x="10" y="63"/>
                  </a:cxn>
                  <a:cxn ang="0">
                    <a:pos x="0" y="0"/>
                  </a:cxn>
                  <a:cxn ang="0">
                    <a:pos x="120" y="2"/>
                  </a:cxn>
                </a:cxnLst>
                <a:rect l="0" t="0" r="r" b="b"/>
                <a:pathLst>
                  <a:path w="120" h="135">
                    <a:moveTo>
                      <a:pt x="120" y="2"/>
                    </a:moveTo>
                    <a:lnTo>
                      <a:pt x="107" y="54"/>
                    </a:lnTo>
                    <a:lnTo>
                      <a:pt x="100" y="100"/>
                    </a:lnTo>
                    <a:lnTo>
                      <a:pt x="91" y="119"/>
                    </a:lnTo>
                    <a:lnTo>
                      <a:pt x="85" y="126"/>
                    </a:lnTo>
                    <a:lnTo>
                      <a:pt x="82" y="131"/>
                    </a:lnTo>
                    <a:lnTo>
                      <a:pt x="77" y="134"/>
                    </a:lnTo>
                    <a:lnTo>
                      <a:pt x="66" y="135"/>
                    </a:lnTo>
                    <a:lnTo>
                      <a:pt x="43" y="134"/>
                    </a:lnTo>
                    <a:lnTo>
                      <a:pt x="30" y="124"/>
                    </a:lnTo>
                    <a:lnTo>
                      <a:pt x="20" y="108"/>
                    </a:lnTo>
                    <a:lnTo>
                      <a:pt x="14" y="81"/>
                    </a:lnTo>
                    <a:lnTo>
                      <a:pt x="10" y="63"/>
                    </a:lnTo>
                    <a:lnTo>
                      <a:pt x="0" y="0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EE9BA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1" name="Freeform 20"/>
              <p:cNvSpPr>
                <a:spLocks noEditPoints="1"/>
              </p:cNvSpPr>
              <p:nvPr/>
            </p:nvSpPr>
            <p:spPr bwMode="auto">
              <a:xfrm>
                <a:off x="1012" y="1019"/>
                <a:ext cx="261" cy="603"/>
              </a:xfrm>
              <a:custGeom>
                <a:avLst/>
                <a:gdLst/>
                <a:ahLst/>
                <a:cxnLst>
                  <a:cxn ang="0">
                    <a:pos x="218" y="0"/>
                  </a:cxn>
                  <a:cxn ang="0">
                    <a:pos x="132" y="0"/>
                  </a:cxn>
                  <a:cxn ang="0">
                    <a:pos x="44" y="0"/>
                  </a:cxn>
                  <a:cxn ang="0">
                    <a:pos x="44" y="19"/>
                  </a:cxn>
                  <a:cxn ang="0">
                    <a:pos x="132" y="19"/>
                  </a:cxn>
                  <a:cxn ang="0">
                    <a:pos x="218" y="19"/>
                  </a:cxn>
                  <a:cxn ang="0">
                    <a:pos x="261" y="10"/>
                  </a:cxn>
                  <a:cxn ang="0">
                    <a:pos x="261" y="10"/>
                  </a:cxn>
                  <a:cxn ang="0">
                    <a:pos x="260" y="26"/>
                  </a:cxn>
                  <a:cxn ang="0">
                    <a:pos x="242" y="25"/>
                  </a:cxn>
                  <a:cxn ang="0">
                    <a:pos x="255" y="51"/>
                  </a:cxn>
                  <a:cxn ang="0">
                    <a:pos x="255" y="51"/>
                  </a:cxn>
                  <a:cxn ang="0">
                    <a:pos x="228" y="57"/>
                  </a:cxn>
                  <a:cxn ang="0">
                    <a:pos x="237" y="247"/>
                  </a:cxn>
                  <a:cxn ang="0">
                    <a:pos x="244" y="167"/>
                  </a:cxn>
                  <a:cxn ang="0">
                    <a:pos x="247" y="86"/>
                  </a:cxn>
                  <a:cxn ang="0">
                    <a:pos x="228" y="84"/>
                  </a:cxn>
                  <a:cxn ang="0">
                    <a:pos x="225" y="166"/>
                  </a:cxn>
                  <a:cxn ang="0">
                    <a:pos x="219" y="246"/>
                  </a:cxn>
                  <a:cxn ang="0">
                    <a:pos x="180" y="565"/>
                  </a:cxn>
                  <a:cxn ang="0">
                    <a:pos x="196" y="485"/>
                  </a:cxn>
                  <a:cxn ang="0">
                    <a:pos x="216" y="381"/>
                  </a:cxn>
                  <a:cxn ang="0">
                    <a:pos x="234" y="276"/>
                  </a:cxn>
                  <a:cxn ang="0">
                    <a:pos x="205" y="343"/>
                  </a:cxn>
                  <a:cxn ang="0">
                    <a:pos x="186" y="446"/>
                  </a:cxn>
                  <a:cxn ang="0">
                    <a:pos x="163" y="559"/>
                  </a:cxn>
                  <a:cxn ang="0">
                    <a:pos x="132" y="603"/>
                  </a:cxn>
                  <a:cxn ang="0">
                    <a:pos x="158" y="597"/>
                  </a:cxn>
                  <a:cxn ang="0">
                    <a:pos x="180" y="565"/>
                  </a:cxn>
                  <a:cxn ang="0">
                    <a:pos x="150" y="581"/>
                  </a:cxn>
                  <a:cxn ang="0">
                    <a:pos x="139" y="585"/>
                  </a:cxn>
                  <a:cxn ang="0">
                    <a:pos x="83" y="562"/>
                  </a:cxn>
                  <a:cxn ang="0">
                    <a:pos x="99" y="591"/>
                  </a:cxn>
                  <a:cxn ang="0">
                    <a:pos x="122" y="603"/>
                  </a:cxn>
                  <a:cxn ang="0">
                    <a:pos x="123" y="585"/>
                  </a:cxn>
                  <a:cxn ang="0">
                    <a:pos x="113" y="581"/>
                  </a:cxn>
                  <a:cxn ang="0">
                    <a:pos x="100" y="559"/>
                  </a:cxn>
                  <a:cxn ang="0">
                    <a:pos x="35" y="312"/>
                  </a:cxn>
                  <a:cxn ang="0">
                    <a:pos x="57" y="420"/>
                  </a:cxn>
                  <a:cxn ang="0">
                    <a:pos x="76" y="526"/>
                  </a:cxn>
                  <a:cxn ang="0">
                    <a:pos x="94" y="523"/>
                  </a:cxn>
                  <a:cxn ang="0">
                    <a:pos x="74" y="416"/>
                  </a:cxn>
                  <a:cxn ang="0">
                    <a:pos x="52" y="310"/>
                  </a:cxn>
                  <a:cxn ang="0">
                    <a:pos x="16" y="63"/>
                  </a:cxn>
                  <a:cxn ang="0">
                    <a:pos x="19" y="196"/>
                  </a:cxn>
                  <a:cxn ang="0">
                    <a:pos x="29" y="276"/>
                  </a:cxn>
                  <a:cxn ang="0">
                    <a:pos x="39" y="219"/>
                  </a:cxn>
                  <a:cxn ang="0">
                    <a:pos x="35" y="118"/>
                  </a:cxn>
                  <a:cxn ang="0">
                    <a:pos x="1" y="45"/>
                  </a:cxn>
                  <a:cxn ang="0">
                    <a:pos x="16" y="63"/>
                  </a:cxn>
                  <a:cxn ang="0">
                    <a:pos x="20" y="42"/>
                  </a:cxn>
                  <a:cxn ang="0">
                    <a:pos x="10" y="0"/>
                  </a:cxn>
                  <a:cxn ang="0">
                    <a:pos x="1" y="45"/>
                  </a:cxn>
                  <a:cxn ang="0">
                    <a:pos x="20" y="18"/>
                  </a:cxn>
                  <a:cxn ang="0">
                    <a:pos x="0" y="0"/>
                  </a:cxn>
                </a:cxnLst>
                <a:rect l="0" t="0" r="r" b="b"/>
                <a:pathLst>
                  <a:path w="261" h="603">
                    <a:moveTo>
                      <a:pt x="261" y="10"/>
                    </a:moveTo>
                    <a:lnTo>
                      <a:pt x="251" y="0"/>
                    </a:lnTo>
                    <a:lnTo>
                      <a:pt x="218" y="0"/>
                    </a:lnTo>
                    <a:lnTo>
                      <a:pt x="187" y="0"/>
                    </a:lnTo>
                    <a:lnTo>
                      <a:pt x="158" y="0"/>
                    </a:lnTo>
                    <a:lnTo>
                      <a:pt x="132" y="0"/>
                    </a:lnTo>
                    <a:lnTo>
                      <a:pt x="105" y="0"/>
                    </a:lnTo>
                    <a:lnTo>
                      <a:pt x="76" y="0"/>
                    </a:lnTo>
                    <a:lnTo>
                      <a:pt x="44" y="0"/>
                    </a:lnTo>
                    <a:lnTo>
                      <a:pt x="10" y="0"/>
                    </a:lnTo>
                    <a:lnTo>
                      <a:pt x="19" y="18"/>
                    </a:lnTo>
                    <a:lnTo>
                      <a:pt x="44" y="19"/>
                    </a:lnTo>
                    <a:lnTo>
                      <a:pt x="76" y="19"/>
                    </a:lnTo>
                    <a:lnTo>
                      <a:pt x="105" y="19"/>
                    </a:lnTo>
                    <a:lnTo>
                      <a:pt x="132" y="19"/>
                    </a:lnTo>
                    <a:lnTo>
                      <a:pt x="158" y="19"/>
                    </a:lnTo>
                    <a:lnTo>
                      <a:pt x="187" y="19"/>
                    </a:lnTo>
                    <a:lnTo>
                      <a:pt x="218" y="19"/>
                    </a:lnTo>
                    <a:lnTo>
                      <a:pt x="242" y="19"/>
                    </a:lnTo>
                    <a:lnTo>
                      <a:pt x="242" y="9"/>
                    </a:lnTo>
                    <a:lnTo>
                      <a:pt x="261" y="10"/>
                    </a:lnTo>
                    <a:lnTo>
                      <a:pt x="261" y="0"/>
                    </a:lnTo>
                    <a:lnTo>
                      <a:pt x="251" y="0"/>
                    </a:lnTo>
                    <a:lnTo>
                      <a:pt x="261" y="10"/>
                    </a:lnTo>
                    <a:close/>
                    <a:moveTo>
                      <a:pt x="255" y="51"/>
                    </a:moveTo>
                    <a:lnTo>
                      <a:pt x="258" y="47"/>
                    </a:lnTo>
                    <a:lnTo>
                      <a:pt x="260" y="26"/>
                    </a:lnTo>
                    <a:lnTo>
                      <a:pt x="261" y="10"/>
                    </a:lnTo>
                    <a:lnTo>
                      <a:pt x="242" y="9"/>
                    </a:lnTo>
                    <a:lnTo>
                      <a:pt x="242" y="25"/>
                    </a:lnTo>
                    <a:lnTo>
                      <a:pt x="239" y="44"/>
                    </a:lnTo>
                    <a:lnTo>
                      <a:pt x="241" y="39"/>
                    </a:lnTo>
                    <a:lnTo>
                      <a:pt x="255" y="51"/>
                    </a:lnTo>
                    <a:close/>
                    <a:moveTo>
                      <a:pt x="247" y="57"/>
                    </a:moveTo>
                    <a:lnTo>
                      <a:pt x="248" y="58"/>
                    </a:lnTo>
                    <a:lnTo>
                      <a:pt x="255" y="51"/>
                    </a:lnTo>
                    <a:lnTo>
                      <a:pt x="241" y="39"/>
                    </a:lnTo>
                    <a:lnTo>
                      <a:pt x="235" y="45"/>
                    </a:lnTo>
                    <a:lnTo>
                      <a:pt x="228" y="57"/>
                    </a:lnTo>
                    <a:lnTo>
                      <a:pt x="247" y="57"/>
                    </a:lnTo>
                    <a:close/>
                    <a:moveTo>
                      <a:pt x="234" y="276"/>
                    </a:moveTo>
                    <a:lnTo>
                      <a:pt x="237" y="247"/>
                    </a:lnTo>
                    <a:lnTo>
                      <a:pt x="239" y="219"/>
                    </a:lnTo>
                    <a:lnTo>
                      <a:pt x="242" y="193"/>
                    </a:lnTo>
                    <a:lnTo>
                      <a:pt x="244" y="167"/>
                    </a:lnTo>
                    <a:lnTo>
                      <a:pt x="244" y="140"/>
                    </a:lnTo>
                    <a:lnTo>
                      <a:pt x="245" y="112"/>
                    </a:lnTo>
                    <a:lnTo>
                      <a:pt x="247" y="86"/>
                    </a:lnTo>
                    <a:lnTo>
                      <a:pt x="247" y="57"/>
                    </a:lnTo>
                    <a:lnTo>
                      <a:pt x="228" y="57"/>
                    </a:lnTo>
                    <a:lnTo>
                      <a:pt x="228" y="84"/>
                    </a:lnTo>
                    <a:lnTo>
                      <a:pt x="228" y="112"/>
                    </a:lnTo>
                    <a:lnTo>
                      <a:pt x="226" y="140"/>
                    </a:lnTo>
                    <a:lnTo>
                      <a:pt x="225" y="166"/>
                    </a:lnTo>
                    <a:lnTo>
                      <a:pt x="224" y="193"/>
                    </a:lnTo>
                    <a:lnTo>
                      <a:pt x="222" y="218"/>
                    </a:lnTo>
                    <a:lnTo>
                      <a:pt x="219" y="246"/>
                    </a:lnTo>
                    <a:lnTo>
                      <a:pt x="215" y="273"/>
                    </a:lnTo>
                    <a:lnTo>
                      <a:pt x="234" y="276"/>
                    </a:lnTo>
                    <a:close/>
                    <a:moveTo>
                      <a:pt x="180" y="565"/>
                    </a:moveTo>
                    <a:lnTo>
                      <a:pt x="180" y="562"/>
                    </a:lnTo>
                    <a:lnTo>
                      <a:pt x="189" y="523"/>
                    </a:lnTo>
                    <a:lnTo>
                      <a:pt x="196" y="485"/>
                    </a:lnTo>
                    <a:lnTo>
                      <a:pt x="203" y="449"/>
                    </a:lnTo>
                    <a:lnTo>
                      <a:pt x="210" y="414"/>
                    </a:lnTo>
                    <a:lnTo>
                      <a:pt x="216" y="381"/>
                    </a:lnTo>
                    <a:lnTo>
                      <a:pt x="222" y="346"/>
                    </a:lnTo>
                    <a:lnTo>
                      <a:pt x="228" y="311"/>
                    </a:lnTo>
                    <a:lnTo>
                      <a:pt x="234" y="276"/>
                    </a:lnTo>
                    <a:lnTo>
                      <a:pt x="215" y="273"/>
                    </a:lnTo>
                    <a:lnTo>
                      <a:pt x="210" y="308"/>
                    </a:lnTo>
                    <a:lnTo>
                      <a:pt x="205" y="343"/>
                    </a:lnTo>
                    <a:lnTo>
                      <a:pt x="199" y="376"/>
                    </a:lnTo>
                    <a:lnTo>
                      <a:pt x="192" y="411"/>
                    </a:lnTo>
                    <a:lnTo>
                      <a:pt x="186" y="446"/>
                    </a:lnTo>
                    <a:lnTo>
                      <a:pt x="179" y="482"/>
                    </a:lnTo>
                    <a:lnTo>
                      <a:pt x="171" y="519"/>
                    </a:lnTo>
                    <a:lnTo>
                      <a:pt x="163" y="559"/>
                    </a:lnTo>
                    <a:lnTo>
                      <a:pt x="164" y="556"/>
                    </a:lnTo>
                    <a:lnTo>
                      <a:pt x="180" y="565"/>
                    </a:lnTo>
                    <a:close/>
                    <a:moveTo>
                      <a:pt x="132" y="603"/>
                    </a:moveTo>
                    <a:lnTo>
                      <a:pt x="142" y="603"/>
                    </a:lnTo>
                    <a:lnTo>
                      <a:pt x="151" y="601"/>
                    </a:lnTo>
                    <a:lnTo>
                      <a:pt x="158" y="597"/>
                    </a:lnTo>
                    <a:lnTo>
                      <a:pt x="164" y="591"/>
                    </a:lnTo>
                    <a:lnTo>
                      <a:pt x="171" y="580"/>
                    </a:lnTo>
                    <a:lnTo>
                      <a:pt x="180" y="565"/>
                    </a:lnTo>
                    <a:lnTo>
                      <a:pt x="164" y="556"/>
                    </a:lnTo>
                    <a:lnTo>
                      <a:pt x="155" y="571"/>
                    </a:lnTo>
                    <a:lnTo>
                      <a:pt x="150" y="581"/>
                    </a:lnTo>
                    <a:lnTo>
                      <a:pt x="148" y="582"/>
                    </a:lnTo>
                    <a:lnTo>
                      <a:pt x="144" y="584"/>
                    </a:lnTo>
                    <a:lnTo>
                      <a:pt x="139" y="585"/>
                    </a:lnTo>
                    <a:lnTo>
                      <a:pt x="132" y="585"/>
                    </a:lnTo>
                    <a:lnTo>
                      <a:pt x="132" y="603"/>
                    </a:lnTo>
                    <a:close/>
                    <a:moveTo>
                      <a:pt x="83" y="562"/>
                    </a:moveTo>
                    <a:lnTo>
                      <a:pt x="84" y="565"/>
                    </a:lnTo>
                    <a:lnTo>
                      <a:pt x="91" y="580"/>
                    </a:lnTo>
                    <a:lnTo>
                      <a:pt x="99" y="591"/>
                    </a:lnTo>
                    <a:lnTo>
                      <a:pt x="106" y="597"/>
                    </a:lnTo>
                    <a:lnTo>
                      <a:pt x="113" y="601"/>
                    </a:lnTo>
                    <a:lnTo>
                      <a:pt x="122" y="603"/>
                    </a:lnTo>
                    <a:lnTo>
                      <a:pt x="132" y="603"/>
                    </a:lnTo>
                    <a:lnTo>
                      <a:pt x="132" y="585"/>
                    </a:lnTo>
                    <a:lnTo>
                      <a:pt x="123" y="585"/>
                    </a:lnTo>
                    <a:lnTo>
                      <a:pt x="119" y="584"/>
                    </a:lnTo>
                    <a:lnTo>
                      <a:pt x="116" y="582"/>
                    </a:lnTo>
                    <a:lnTo>
                      <a:pt x="113" y="581"/>
                    </a:lnTo>
                    <a:lnTo>
                      <a:pt x="107" y="571"/>
                    </a:lnTo>
                    <a:lnTo>
                      <a:pt x="99" y="556"/>
                    </a:lnTo>
                    <a:lnTo>
                      <a:pt x="100" y="559"/>
                    </a:lnTo>
                    <a:lnTo>
                      <a:pt x="83" y="562"/>
                    </a:lnTo>
                    <a:close/>
                    <a:moveTo>
                      <a:pt x="29" y="276"/>
                    </a:moveTo>
                    <a:lnTo>
                      <a:pt x="35" y="312"/>
                    </a:lnTo>
                    <a:lnTo>
                      <a:pt x="42" y="347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2" y="455"/>
                    </a:lnTo>
                    <a:lnTo>
                      <a:pt x="70" y="491"/>
                    </a:lnTo>
                    <a:lnTo>
                      <a:pt x="76" y="526"/>
                    </a:lnTo>
                    <a:lnTo>
                      <a:pt x="83" y="562"/>
                    </a:lnTo>
                    <a:lnTo>
                      <a:pt x="100" y="559"/>
                    </a:lnTo>
                    <a:lnTo>
                      <a:pt x="94" y="523"/>
                    </a:lnTo>
                    <a:lnTo>
                      <a:pt x="87" y="487"/>
                    </a:lnTo>
                    <a:lnTo>
                      <a:pt x="81" y="452"/>
                    </a:lnTo>
                    <a:lnTo>
                      <a:pt x="74" y="416"/>
                    </a:lnTo>
                    <a:lnTo>
                      <a:pt x="67" y="381"/>
                    </a:lnTo>
                    <a:lnTo>
                      <a:pt x="61" y="344"/>
                    </a:lnTo>
                    <a:lnTo>
                      <a:pt x="52" y="310"/>
                    </a:lnTo>
                    <a:lnTo>
                      <a:pt x="46" y="273"/>
                    </a:lnTo>
                    <a:lnTo>
                      <a:pt x="29" y="276"/>
                    </a:lnTo>
                    <a:close/>
                    <a:moveTo>
                      <a:pt x="16" y="63"/>
                    </a:moveTo>
                    <a:lnTo>
                      <a:pt x="16" y="118"/>
                    </a:lnTo>
                    <a:lnTo>
                      <a:pt x="17" y="170"/>
                    </a:lnTo>
                    <a:lnTo>
                      <a:pt x="19" y="196"/>
                    </a:lnTo>
                    <a:lnTo>
                      <a:pt x="20" y="221"/>
                    </a:lnTo>
                    <a:lnTo>
                      <a:pt x="25" y="249"/>
                    </a:lnTo>
                    <a:lnTo>
                      <a:pt x="29" y="276"/>
                    </a:lnTo>
                    <a:lnTo>
                      <a:pt x="46" y="273"/>
                    </a:lnTo>
                    <a:lnTo>
                      <a:pt x="42" y="246"/>
                    </a:lnTo>
                    <a:lnTo>
                      <a:pt x="39" y="219"/>
                    </a:lnTo>
                    <a:lnTo>
                      <a:pt x="36" y="195"/>
                    </a:lnTo>
                    <a:lnTo>
                      <a:pt x="35" y="169"/>
                    </a:lnTo>
                    <a:lnTo>
                      <a:pt x="35" y="118"/>
                    </a:lnTo>
                    <a:lnTo>
                      <a:pt x="33" y="63"/>
                    </a:lnTo>
                    <a:lnTo>
                      <a:pt x="16" y="63"/>
                    </a:lnTo>
                    <a:close/>
                    <a:moveTo>
                      <a:pt x="1" y="45"/>
                    </a:moveTo>
                    <a:lnTo>
                      <a:pt x="3" y="50"/>
                    </a:lnTo>
                    <a:lnTo>
                      <a:pt x="12" y="61"/>
                    </a:lnTo>
                    <a:lnTo>
                      <a:pt x="16" y="63"/>
                    </a:lnTo>
                    <a:lnTo>
                      <a:pt x="33" y="63"/>
                    </a:lnTo>
                    <a:lnTo>
                      <a:pt x="26" y="50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1" y="45"/>
                    </a:lnTo>
                    <a:close/>
                    <a:moveTo>
                      <a:pt x="10" y="0"/>
                    </a:moveTo>
                    <a:lnTo>
                      <a:pt x="0" y="0"/>
                    </a:lnTo>
                    <a:lnTo>
                      <a:pt x="1" y="28"/>
                    </a:lnTo>
                    <a:lnTo>
                      <a:pt x="1" y="45"/>
                    </a:lnTo>
                    <a:lnTo>
                      <a:pt x="20" y="42"/>
                    </a:lnTo>
                    <a:lnTo>
                      <a:pt x="19" y="28"/>
                    </a:lnTo>
                    <a:lnTo>
                      <a:pt x="20" y="18"/>
                    </a:lnTo>
                    <a:lnTo>
                      <a:pt x="19" y="1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2" name="Freeform 21"/>
              <p:cNvSpPr>
                <a:spLocks/>
              </p:cNvSpPr>
              <p:nvPr/>
            </p:nvSpPr>
            <p:spPr bwMode="auto">
              <a:xfrm>
                <a:off x="2163" y="2325"/>
                <a:ext cx="303" cy="72"/>
              </a:xfrm>
              <a:custGeom>
                <a:avLst/>
                <a:gdLst/>
                <a:ahLst/>
                <a:cxnLst>
                  <a:cxn ang="0">
                    <a:pos x="154" y="72"/>
                  </a:cxn>
                  <a:cxn ang="0">
                    <a:pos x="0" y="72"/>
                  </a:cxn>
                  <a:cxn ang="0">
                    <a:pos x="19" y="56"/>
                  </a:cxn>
                  <a:cxn ang="0">
                    <a:pos x="30" y="46"/>
                  </a:cxn>
                  <a:cxn ang="0">
                    <a:pos x="48" y="36"/>
                  </a:cxn>
                  <a:cxn ang="0">
                    <a:pos x="68" y="36"/>
                  </a:cxn>
                  <a:cxn ang="0">
                    <a:pos x="74" y="34"/>
                  </a:cxn>
                  <a:cxn ang="0">
                    <a:pos x="78" y="34"/>
                  </a:cxn>
                  <a:cxn ang="0">
                    <a:pos x="86" y="36"/>
                  </a:cxn>
                  <a:cxn ang="0">
                    <a:pos x="91" y="37"/>
                  </a:cxn>
                  <a:cxn ang="0">
                    <a:pos x="97" y="39"/>
                  </a:cxn>
                  <a:cxn ang="0">
                    <a:pos x="103" y="40"/>
                  </a:cxn>
                  <a:cxn ang="0">
                    <a:pos x="109" y="40"/>
                  </a:cxn>
                  <a:cxn ang="0">
                    <a:pos x="115" y="40"/>
                  </a:cxn>
                  <a:cxn ang="0">
                    <a:pos x="126" y="23"/>
                  </a:cxn>
                  <a:cxn ang="0">
                    <a:pos x="139" y="11"/>
                  </a:cxn>
                  <a:cxn ang="0">
                    <a:pos x="152" y="0"/>
                  </a:cxn>
                  <a:cxn ang="0">
                    <a:pos x="158" y="2"/>
                  </a:cxn>
                  <a:cxn ang="0">
                    <a:pos x="162" y="7"/>
                  </a:cxn>
                  <a:cxn ang="0">
                    <a:pos x="168" y="13"/>
                  </a:cxn>
                  <a:cxn ang="0">
                    <a:pos x="174" y="20"/>
                  </a:cxn>
                  <a:cxn ang="0">
                    <a:pos x="180" y="27"/>
                  </a:cxn>
                  <a:cxn ang="0">
                    <a:pos x="184" y="33"/>
                  </a:cxn>
                  <a:cxn ang="0">
                    <a:pos x="190" y="39"/>
                  </a:cxn>
                  <a:cxn ang="0">
                    <a:pos x="196" y="42"/>
                  </a:cxn>
                  <a:cxn ang="0">
                    <a:pos x="200" y="43"/>
                  </a:cxn>
                  <a:cxn ang="0">
                    <a:pos x="205" y="43"/>
                  </a:cxn>
                  <a:cxn ang="0">
                    <a:pos x="209" y="42"/>
                  </a:cxn>
                  <a:cxn ang="0">
                    <a:pos x="212" y="40"/>
                  </a:cxn>
                  <a:cxn ang="0">
                    <a:pos x="215" y="40"/>
                  </a:cxn>
                  <a:cxn ang="0">
                    <a:pos x="219" y="40"/>
                  </a:cxn>
                  <a:cxn ang="0">
                    <a:pos x="222" y="40"/>
                  </a:cxn>
                  <a:cxn ang="0">
                    <a:pos x="228" y="43"/>
                  </a:cxn>
                  <a:cxn ang="0">
                    <a:pos x="232" y="45"/>
                  </a:cxn>
                  <a:cxn ang="0">
                    <a:pos x="236" y="45"/>
                  </a:cxn>
                  <a:cxn ang="0">
                    <a:pos x="239" y="45"/>
                  </a:cxn>
                  <a:cxn ang="0">
                    <a:pos x="244" y="43"/>
                  </a:cxn>
                  <a:cxn ang="0">
                    <a:pos x="247" y="42"/>
                  </a:cxn>
                  <a:cxn ang="0">
                    <a:pos x="250" y="42"/>
                  </a:cxn>
                  <a:cxn ang="0">
                    <a:pos x="254" y="45"/>
                  </a:cxn>
                  <a:cxn ang="0">
                    <a:pos x="258" y="47"/>
                  </a:cxn>
                  <a:cxn ang="0">
                    <a:pos x="260" y="50"/>
                  </a:cxn>
                  <a:cxn ang="0">
                    <a:pos x="261" y="52"/>
                  </a:cxn>
                  <a:cxn ang="0">
                    <a:pos x="264" y="52"/>
                  </a:cxn>
                  <a:cxn ang="0">
                    <a:pos x="267" y="52"/>
                  </a:cxn>
                  <a:cxn ang="0">
                    <a:pos x="271" y="50"/>
                  </a:cxn>
                  <a:cxn ang="0">
                    <a:pos x="277" y="46"/>
                  </a:cxn>
                  <a:cxn ang="0">
                    <a:pos x="281" y="43"/>
                  </a:cxn>
                  <a:cxn ang="0">
                    <a:pos x="286" y="42"/>
                  </a:cxn>
                  <a:cxn ang="0">
                    <a:pos x="287" y="42"/>
                  </a:cxn>
                  <a:cxn ang="0">
                    <a:pos x="289" y="43"/>
                  </a:cxn>
                  <a:cxn ang="0">
                    <a:pos x="290" y="46"/>
                  </a:cxn>
                  <a:cxn ang="0">
                    <a:pos x="292" y="49"/>
                  </a:cxn>
                  <a:cxn ang="0">
                    <a:pos x="303" y="59"/>
                  </a:cxn>
                  <a:cxn ang="0">
                    <a:pos x="303" y="72"/>
                  </a:cxn>
                  <a:cxn ang="0">
                    <a:pos x="154" y="72"/>
                  </a:cxn>
                </a:cxnLst>
                <a:rect l="0" t="0" r="r" b="b"/>
                <a:pathLst>
                  <a:path w="303" h="72">
                    <a:moveTo>
                      <a:pt x="154" y="72"/>
                    </a:moveTo>
                    <a:lnTo>
                      <a:pt x="0" y="72"/>
                    </a:lnTo>
                    <a:lnTo>
                      <a:pt x="19" y="56"/>
                    </a:lnTo>
                    <a:lnTo>
                      <a:pt x="30" y="46"/>
                    </a:lnTo>
                    <a:lnTo>
                      <a:pt x="48" y="36"/>
                    </a:lnTo>
                    <a:lnTo>
                      <a:pt x="68" y="36"/>
                    </a:lnTo>
                    <a:lnTo>
                      <a:pt x="74" y="34"/>
                    </a:lnTo>
                    <a:lnTo>
                      <a:pt x="78" y="34"/>
                    </a:lnTo>
                    <a:lnTo>
                      <a:pt x="86" y="36"/>
                    </a:lnTo>
                    <a:lnTo>
                      <a:pt x="91" y="37"/>
                    </a:lnTo>
                    <a:lnTo>
                      <a:pt x="97" y="39"/>
                    </a:lnTo>
                    <a:lnTo>
                      <a:pt x="103" y="40"/>
                    </a:lnTo>
                    <a:lnTo>
                      <a:pt x="109" y="40"/>
                    </a:lnTo>
                    <a:lnTo>
                      <a:pt x="115" y="40"/>
                    </a:lnTo>
                    <a:lnTo>
                      <a:pt x="126" y="23"/>
                    </a:lnTo>
                    <a:lnTo>
                      <a:pt x="139" y="11"/>
                    </a:lnTo>
                    <a:lnTo>
                      <a:pt x="152" y="0"/>
                    </a:lnTo>
                    <a:lnTo>
                      <a:pt x="158" y="2"/>
                    </a:lnTo>
                    <a:lnTo>
                      <a:pt x="162" y="7"/>
                    </a:lnTo>
                    <a:lnTo>
                      <a:pt x="168" y="13"/>
                    </a:lnTo>
                    <a:lnTo>
                      <a:pt x="174" y="20"/>
                    </a:lnTo>
                    <a:lnTo>
                      <a:pt x="180" y="27"/>
                    </a:lnTo>
                    <a:lnTo>
                      <a:pt x="184" y="33"/>
                    </a:lnTo>
                    <a:lnTo>
                      <a:pt x="190" y="39"/>
                    </a:lnTo>
                    <a:lnTo>
                      <a:pt x="196" y="42"/>
                    </a:lnTo>
                    <a:lnTo>
                      <a:pt x="200" y="43"/>
                    </a:lnTo>
                    <a:lnTo>
                      <a:pt x="205" y="43"/>
                    </a:lnTo>
                    <a:lnTo>
                      <a:pt x="209" y="42"/>
                    </a:lnTo>
                    <a:lnTo>
                      <a:pt x="212" y="40"/>
                    </a:lnTo>
                    <a:lnTo>
                      <a:pt x="215" y="40"/>
                    </a:lnTo>
                    <a:lnTo>
                      <a:pt x="219" y="40"/>
                    </a:lnTo>
                    <a:lnTo>
                      <a:pt x="222" y="40"/>
                    </a:lnTo>
                    <a:lnTo>
                      <a:pt x="228" y="43"/>
                    </a:lnTo>
                    <a:lnTo>
                      <a:pt x="232" y="45"/>
                    </a:lnTo>
                    <a:lnTo>
                      <a:pt x="236" y="45"/>
                    </a:lnTo>
                    <a:lnTo>
                      <a:pt x="239" y="45"/>
                    </a:lnTo>
                    <a:lnTo>
                      <a:pt x="244" y="43"/>
                    </a:lnTo>
                    <a:lnTo>
                      <a:pt x="247" y="42"/>
                    </a:lnTo>
                    <a:lnTo>
                      <a:pt x="250" y="42"/>
                    </a:lnTo>
                    <a:lnTo>
                      <a:pt x="254" y="45"/>
                    </a:lnTo>
                    <a:lnTo>
                      <a:pt x="258" y="47"/>
                    </a:lnTo>
                    <a:lnTo>
                      <a:pt x="260" y="50"/>
                    </a:lnTo>
                    <a:lnTo>
                      <a:pt x="261" y="52"/>
                    </a:lnTo>
                    <a:lnTo>
                      <a:pt x="264" y="52"/>
                    </a:lnTo>
                    <a:lnTo>
                      <a:pt x="267" y="52"/>
                    </a:lnTo>
                    <a:lnTo>
                      <a:pt x="271" y="50"/>
                    </a:lnTo>
                    <a:lnTo>
                      <a:pt x="277" y="46"/>
                    </a:lnTo>
                    <a:lnTo>
                      <a:pt x="281" y="43"/>
                    </a:lnTo>
                    <a:lnTo>
                      <a:pt x="286" y="42"/>
                    </a:lnTo>
                    <a:lnTo>
                      <a:pt x="287" y="42"/>
                    </a:lnTo>
                    <a:lnTo>
                      <a:pt x="289" y="43"/>
                    </a:lnTo>
                    <a:lnTo>
                      <a:pt x="290" y="46"/>
                    </a:lnTo>
                    <a:lnTo>
                      <a:pt x="292" y="49"/>
                    </a:lnTo>
                    <a:lnTo>
                      <a:pt x="303" y="59"/>
                    </a:lnTo>
                    <a:lnTo>
                      <a:pt x="303" y="72"/>
                    </a:lnTo>
                    <a:lnTo>
                      <a:pt x="154" y="72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3" name="Freeform 22"/>
              <p:cNvSpPr>
                <a:spLocks/>
              </p:cNvSpPr>
              <p:nvPr/>
            </p:nvSpPr>
            <p:spPr bwMode="auto">
              <a:xfrm>
                <a:off x="2160" y="2394"/>
                <a:ext cx="157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6"/>
                  </a:cxn>
                  <a:cxn ang="0">
                    <a:pos x="157" y="6"/>
                  </a:cxn>
                  <a:cxn ang="0">
                    <a:pos x="157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157" h="6">
                    <a:moveTo>
                      <a:pt x="0" y="2"/>
                    </a:moveTo>
                    <a:lnTo>
                      <a:pt x="3" y="6"/>
                    </a:lnTo>
                    <a:lnTo>
                      <a:pt x="157" y="6"/>
                    </a:lnTo>
                    <a:lnTo>
                      <a:pt x="157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4" name="Freeform 23"/>
              <p:cNvSpPr>
                <a:spLocks/>
              </p:cNvSpPr>
              <p:nvPr/>
            </p:nvSpPr>
            <p:spPr bwMode="auto">
              <a:xfrm>
                <a:off x="2160" y="2380"/>
                <a:ext cx="23" cy="2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23" y="3"/>
                  </a:cxn>
                  <a:cxn ang="0">
                    <a:pos x="20" y="0"/>
                  </a:cxn>
                </a:cxnLst>
                <a:rect l="0" t="0" r="r" b="b"/>
                <a:pathLst>
                  <a:path w="23" h="20">
                    <a:moveTo>
                      <a:pt x="20" y="0"/>
                    </a:moveTo>
                    <a:lnTo>
                      <a:pt x="20" y="0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23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5" name="Freeform 24"/>
              <p:cNvSpPr>
                <a:spLocks/>
              </p:cNvSpPr>
              <p:nvPr/>
            </p:nvSpPr>
            <p:spPr bwMode="auto">
              <a:xfrm>
                <a:off x="2180" y="2370"/>
                <a:ext cx="15" cy="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15" y="4"/>
                  </a:cxn>
                  <a:cxn ang="0">
                    <a:pos x="12" y="0"/>
                  </a:cxn>
                </a:cxnLst>
                <a:rect l="0" t="0" r="r" b="b"/>
                <a:pathLst>
                  <a:path w="15" h="13">
                    <a:moveTo>
                      <a:pt x="12" y="0"/>
                    </a:moveTo>
                    <a:lnTo>
                      <a:pt x="12" y="0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15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6" name="Freeform 25"/>
              <p:cNvSpPr>
                <a:spLocks/>
              </p:cNvSpPr>
              <p:nvPr/>
            </p:nvSpPr>
            <p:spPr bwMode="auto">
              <a:xfrm>
                <a:off x="2192" y="2358"/>
                <a:ext cx="20" cy="1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0" y="12"/>
                  </a:cxn>
                  <a:cxn ang="0">
                    <a:pos x="3" y="16"/>
                  </a:cxn>
                  <a:cxn ang="0">
                    <a:pos x="20" y="4"/>
                  </a:cxn>
                  <a:cxn ang="0">
                    <a:pos x="19" y="0"/>
                  </a:cxn>
                </a:cxnLst>
                <a:rect l="0" t="0" r="r" b="b"/>
                <a:pathLst>
                  <a:path w="20" h="16">
                    <a:moveTo>
                      <a:pt x="19" y="0"/>
                    </a:moveTo>
                    <a:lnTo>
                      <a:pt x="17" y="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20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7" name="Freeform 26"/>
              <p:cNvSpPr>
                <a:spLocks/>
              </p:cNvSpPr>
              <p:nvPr/>
            </p:nvSpPr>
            <p:spPr bwMode="auto">
              <a:xfrm>
                <a:off x="2211" y="2358"/>
                <a:ext cx="22" cy="6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0" y="6"/>
                  </a:cxn>
                  <a:cxn ang="0">
                    <a:pos x="22" y="6"/>
                  </a:cxn>
                </a:cxnLst>
                <a:rect l="0" t="0" r="r" b="b"/>
                <a:pathLst>
                  <a:path w="22" h="6">
                    <a:moveTo>
                      <a:pt x="22" y="6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0" y="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8" name="Freeform 27"/>
              <p:cNvSpPr>
                <a:spLocks/>
              </p:cNvSpPr>
              <p:nvPr/>
            </p:nvSpPr>
            <p:spPr bwMode="auto">
              <a:xfrm>
                <a:off x="2230" y="2356"/>
                <a:ext cx="49" cy="12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46" y="6"/>
                  </a:cxn>
                  <a:cxn ang="0">
                    <a:pos x="42" y="8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24" y="5"/>
                  </a:cxn>
                  <a:cxn ang="0">
                    <a:pos x="19" y="2"/>
                  </a:cxn>
                  <a:cxn ang="0">
                    <a:pos x="13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3" y="8"/>
                  </a:cxn>
                  <a:cxn ang="0">
                    <a:pos x="7" y="6"/>
                  </a:cxn>
                  <a:cxn ang="0">
                    <a:pos x="11" y="6"/>
                  </a:cxn>
                  <a:cxn ang="0">
                    <a:pos x="17" y="8"/>
                  </a:cxn>
                  <a:cxn ang="0">
                    <a:pos x="23" y="9"/>
                  </a:cxn>
                  <a:cxn ang="0">
                    <a:pos x="30" y="11"/>
                  </a:cxn>
                  <a:cxn ang="0">
                    <a:pos x="36" y="12"/>
                  </a:cxn>
                  <a:cxn ang="0">
                    <a:pos x="42" y="12"/>
                  </a:cxn>
                  <a:cxn ang="0">
                    <a:pos x="48" y="11"/>
                  </a:cxn>
                  <a:cxn ang="0">
                    <a:pos x="49" y="11"/>
                  </a:cxn>
                  <a:cxn ang="0">
                    <a:pos x="45" y="8"/>
                  </a:cxn>
                </a:cxnLst>
                <a:rect l="0" t="0" r="r" b="b"/>
                <a:pathLst>
                  <a:path w="49" h="12">
                    <a:moveTo>
                      <a:pt x="45" y="8"/>
                    </a:moveTo>
                    <a:lnTo>
                      <a:pt x="46" y="6"/>
                    </a:lnTo>
                    <a:lnTo>
                      <a:pt x="42" y="8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5"/>
                    </a:lnTo>
                    <a:lnTo>
                      <a:pt x="19" y="2"/>
                    </a:lnTo>
                    <a:lnTo>
                      <a:pt x="13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7" y="8"/>
                    </a:lnTo>
                    <a:lnTo>
                      <a:pt x="23" y="9"/>
                    </a:lnTo>
                    <a:lnTo>
                      <a:pt x="30" y="11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9" name="Freeform 28"/>
              <p:cNvSpPr>
                <a:spLocks/>
              </p:cNvSpPr>
              <p:nvPr/>
            </p:nvSpPr>
            <p:spPr bwMode="auto">
              <a:xfrm>
                <a:off x="2275" y="2345"/>
                <a:ext cx="16" cy="2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1" y="1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1" y="1"/>
                  </a:cxn>
                  <a:cxn ang="0">
                    <a:pos x="13" y="0"/>
                  </a:cxn>
                </a:cxnLst>
                <a:rect l="0" t="0" r="r" b="b"/>
                <a:pathLst>
                  <a:path w="16" h="22">
                    <a:moveTo>
                      <a:pt x="13" y="0"/>
                    </a:moveTo>
                    <a:lnTo>
                      <a:pt x="11" y="1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16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0" name="Freeform 29"/>
              <p:cNvSpPr>
                <a:spLocks/>
              </p:cNvSpPr>
              <p:nvPr/>
            </p:nvSpPr>
            <p:spPr bwMode="auto">
              <a:xfrm>
                <a:off x="2288" y="2323"/>
                <a:ext cx="27" cy="2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11" y="10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16" y="15"/>
                  </a:cxn>
                  <a:cxn ang="0">
                    <a:pos x="27" y="4"/>
                  </a:cxn>
                  <a:cxn ang="0">
                    <a:pos x="27" y="4"/>
                  </a:cxn>
                  <a:cxn ang="0">
                    <a:pos x="27" y="0"/>
                  </a:cxn>
                </a:cxnLst>
                <a:rect l="0" t="0" r="r" b="b"/>
                <a:pathLst>
                  <a:path w="27" h="28">
                    <a:moveTo>
                      <a:pt x="27" y="0"/>
                    </a:moveTo>
                    <a:lnTo>
                      <a:pt x="27" y="0"/>
                    </a:lnTo>
                    <a:lnTo>
                      <a:pt x="11" y="10"/>
                    </a:lnTo>
                    <a:lnTo>
                      <a:pt x="0" y="22"/>
                    </a:lnTo>
                    <a:lnTo>
                      <a:pt x="1" y="28"/>
                    </a:lnTo>
                    <a:lnTo>
                      <a:pt x="16" y="1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1" name="Freeform 30"/>
              <p:cNvSpPr>
                <a:spLocks/>
              </p:cNvSpPr>
              <p:nvPr/>
            </p:nvSpPr>
            <p:spPr bwMode="auto">
              <a:xfrm>
                <a:off x="2315" y="2323"/>
                <a:ext cx="45" cy="45"/>
              </a:xfrm>
              <a:custGeom>
                <a:avLst/>
                <a:gdLst/>
                <a:ahLst/>
                <a:cxnLst>
                  <a:cxn ang="0">
                    <a:pos x="45" y="41"/>
                  </a:cxn>
                  <a:cxn ang="0">
                    <a:pos x="44" y="41"/>
                  </a:cxn>
                  <a:cxn ang="0">
                    <a:pos x="39" y="38"/>
                  </a:cxn>
                  <a:cxn ang="0">
                    <a:pos x="35" y="33"/>
                  </a:cxn>
                  <a:cxn ang="0">
                    <a:pos x="29" y="28"/>
                  </a:cxn>
                  <a:cxn ang="0">
                    <a:pos x="23" y="20"/>
                  </a:cxn>
                  <a:cxn ang="0">
                    <a:pos x="19" y="13"/>
                  </a:cxn>
                  <a:cxn ang="0">
                    <a:pos x="13" y="6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9" y="10"/>
                  </a:cxn>
                  <a:cxn ang="0">
                    <a:pos x="15" y="16"/>
                  </a:cxn>
                  <a:cxn ang="0">
                    <a:pos x="21" y="23"/>
                  </a:cxn>
                  <a:cxn ang="0">
                    <a:pos x="25" y="31"/>
                  </a:cxn>
                  <a:cxn ang="0">
                    <a:pos x="31" y="38"/>
                  </a:cxn>
                  <a:cxn ang="0">
                    <a:pos x="37" y="42"/>
                  </a:cxn>
                  <a:cxn ang="0">
                    <a:pos x="44" y="45"/>
                  </a:cxn>
                  <a:cxn ang="0">
                    <a:pos x="42" y="45"/>
                  </a:cxn>
                  <a:cxn ang="0">
                    <a:pos x="45" y="41"/>
                  </a:cxn>
                </a:cxnLst>
                <a:rect l="0" t="0" r="r" b="b"/>
                <a:pathLst>
                  <a:path w="45" h="45">
                    <a:moveTo>
                      <a:pt x="45" y="41"/>
                    </a:moveTo>
                    <a:lnTo>
                      <a:pt x="44" y="41"/>
                    </a:lnTo>
                    <a:lnTo>
                      <a:pt x="39" y="38"/>
                    </a:lnTo>
                    <a:lnTo>
                      <a:pt x="35" y="33"/>
                    </a:lnTo>
                    <a:lnTo>
                      <a:pt x="29" y="28"/>
                    </a:lnTo>
                    <a:lnTo>
                      <a:pt x="23" y="20"/>
                    </a:lnTo>
                    <a:lnTo>
                      <a:pt x="19" y="13"/>
                    </a:lnTo>
                    <a:lnTo>
                      <a:pt x="13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9" y="10"/>
                    </a:lnTo>
                    <a:lnTo>
                      <a:pt x="15" y="16"/>
                    </a:lnTo>
                    <a:lnTo>
                      <a:pt x="21" y="23"/>
                    </a:lnTo>
                    <a:lnTo>
                      <a:pt x="25" y="31"/>
                    </a:lnTo>
                    <a:lnTo>
                      <a:pt x="31" y="38"/>
                    </a:lnTo>
                    <a:lnTo>
                      <a:pt x="37" y="42"/>
                    </a:lnTo>
                    <a:lnTo>
                      <a:pt x="44" y="45"/>
                    </a:lnTo>
                    <a:lnTo>
                      <a:pt x="42" y="45"/>
                    </a:lnTo>
                    <a:lnTo>
                      <a:pt x="45" y="4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2" name="Freeform 31"/>
              <p:cNvSpPr>
                <a:spLocks/>
              </p:cNvSpPr>
              <p:nvPr/>
            </p:nvSpPr>
            <p:spPr bwMode="auto">
              <a:xfrm>
                <a:off x="2357" y="2362"/>
                <a:ext cx="35" cy="9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5" y="5"/>
                  </a:cxn>
                  <a:cxn ang="0">
                    <a:pos x="29" y="2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8" y="3"/>
                  </a:cxn>
                  <a:cxn ang="0">
                    <a:pos x="3" y="2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5" y="8"/>
                  </a:cxn>
                  <a:cxn ang="0">
                    <a:pos x="19" y="6"/>
                  </a:cxn>
                  <a:cxn ang="0">
                    <a:pos x="22" y="6"/>
                  </a:cxn>
                  <a:cxn ang="0">
                    <a:pos x="25" y="6"/>
                  </a:cxn>
                  <a:cxn ang="0">
                    <a:pos x="28" y="6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4" y="5"/>
                  </a:cxn>
                </a:cxnLst>
                <a:rect l="0" t="0" r="r" b="b"/>
                <a:pathLst>
                  <a:path w="35" h="9">
                    <a:moveTo>
                      <a:pt x="34" y="5"/>
                    </a:moveTo>
                    <a:lnTo>
                      <a:pt x="35" y="5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3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9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8" y="6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3" name="Freeform 32"/>
              <p:cNvSpPr>
                <a:spLocks/>
              </p:cNvSpPr>
              <p:nvPr/>
            </p:nvSpPr>
            <p:spPr bwMode="auto">
              <a:xfrm>
                <a:off x="2389" y="2365"/>
                <a:ext cx="34" cy="9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34" y="6"/>
                  </a:cxn>
                  <a:cxn ang="0">
                    <a:pos x="29" y="2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6" y="0"/>
                  </a:cxn>
                  <a:cxn ang="0">
                    <a:pos x="13" y="2"/>
                  </a:cxn>
                  <a:cxn ang="0">
                    <a:pos x="10" y="3"/>
                  </a:cxn>
                  <a:cxn ang="0">
                    <a:pos x="6" y="3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21" y="5"/>
                  </a:cxn>
                  <a:cxn ang="0">
                    <a:pos x="24" y="5"/>
                  </a:cxn>
                  <a:cxn ang="0">
                    <a:pos x="26" y="6"/>
                  </a:cxn>
                  <a:cxn ang="0">
                    <a:pos x="29" y="9"/>
                  </a:cxn>
                  <a:cxn ang="0">
                    <a:pos x="29" y="9"/>
                  </a:cxn>
                  <a:cxn ang="0">
                    <a:pos x="34" y="6"/>
                  </a:cxn>
                </a:cxnLst>
                <a:rect l="0" t="0" r="r" b="b"/>
                <a:pathLst>
                  <a:path w="34" h="9">
                    <a:moveTo>
                      <a:pt x="34" y="6"/>
                    </a:moveTo>
                    <a:lnTo>
                      <a:pt x="34" y="6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4" name="Freeform 33"/>
              <p:cNvSpPr>
                <a:spLocks/>
              </p:cNvSpPr>
              <p:nvPr/>
            </p:nvSpPr>
            <p:spPr bwMode="auto">
              <a:xfrm>
                <a:off x="2418" y="2364"/>
                <a:ext cx="39" cy="16"/>
              </a:xfrm>
              <a:custGeom>
                <a:avLst/>
                <a:gdLst/>
                <a:ahLst/>
                <a:cxnLst>
                  <a:cxn ang="0">
                    <a:pos x="38" y="8"/>
                  </a:cxn>
                  <a:cxn ang="0">
                    <a:pos x="39" y="10"/>
                  </a:cxn>
                  <a:cxn ang="0">
                    <a:pos x="38" y="6"/>
                  </a:cxn>
                  <a:cxn ang="0">
                    <a:pos x="37" y="3"/>
                  </a:cxn>
                  <a:cxn ang="0">
                    <a:pos x="34" y="1"/>
                  </a:cxn>
                  <a:cxn ang="0">
                    <a:pos x="29" y="0"/>
                  </a:cxn>
                  <a:cxn ang="0">
                    <a:pos x="25" y="3"/>
                  </a:cxn>
                  <a:cxn ang="0">
                    <a:pos x="21" y="6"/>
                  </a:cxn>
                  <a:cxn ang="0">
                    <a:pos x="15" y="8"/>
                  </a:cxn>
                  <a:cxn ang="0">
                    <a:pos x="10" y="11"/>
                  </a:cxn>
                  <a:cxn ang="0">
                    <a:pos x="9" y="11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5" y="7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6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8" y="13"/>
                  </a:cxn>
                  <a:cxn ang="0">
                    <a:pos x="24" y="10"/>
                  </a:cxn>
                  <a:cxn ang="0">
                    <a:pos x="28" y="7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32" y="6"/>
                  </a:cxn>
                  <a:cxn ang="0">
                    <a:pos x="34" y="7"/>
                  </a:cxn>
                  <a:cxn ang="0">
                    <a:pos x="34" y="11"/>
                  </a:cxn>
                  <a:cxn ang="0">
                    <a:pos x="35" y="13"/>
                  </a:cxn>
                  <a:cxn ang="0">
                    <a:pos x="38" y="8"/>
                  </a:cxn>
                </a:cxnLst>
                <a:rect l="0" t="0" r="r" b="b"/>
                <a:pathLst>
                  <a:path w="39" h="16">
                    <a:moveTo>
                      <a:pt x="38" y="8"/>
                    </a:moveTo>
                    <a:lnTo>
                      <a:pt x="39" y="10"/>
                    </a:lnTo>
                    <a:lnTo>
                      <a:pt x="38" y="6"/>
                    </a:lnTo>
                    <a:lnTo>
                      <a:pt x="37" y="3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3"/>
                    </a:lnTo>
                    <a:lnTo>
                      <a:pt x="21" y="6"/>
                    </a:lnTo>
                    <a:lnTo>
                      <a:pt x="15" y="8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8" y="13"/>
                    </a:lnTo>
                    <a:lnTo>
                      <a:pt x="24" y="10"/>
                    </a:lnTo>
                    <a:lnTo>
                      <a:pt x="28" y="7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4" y="7"/>
                    </a:lnTo>
                    <a:lnTo>
                      <a:pt x="34" y="11"/>
                    </a:lnTo>
                    <a:lnTo>
                      <a:pt x="35" y="13"/>
                    </a:lnTo>
                    <a:lnTo>
                      <a:pt x="38" y="8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5" name="Freeform 34"/>
              <p:cNvSpPr>
                <a:spLocks/>
              </p:cNvSpPr>
              <p:nvPr/>
            </p:nvSpPr>
            <p:spPr bwMode="auto">
              <a:xfrm>
                <a:off x="2453" y="2372"/>
                <a:ext cx="16" cy="13"/>
              </a:xfrm>
              <a:custGeom>
                <a:avLst/>
                <a:gdLst/>
                <a:ahLst/>
                <a:cxnLst>
                  <a:cxn ang="0">
                    <a:pos x="16" y="12"/>
                  </a:cxn>
                  <a:cxn ang="0">
                    <a:pos x="15" y="9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2" y="13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6" y="11"/>
                  </a:cxn>
                  <a:cxn ang="0">
                    <a:pos x="15" y="9"/>
                  </a:cxn>
                  <a:cxn ang="0">
                    <a:pos x="16" y="12"/>
                  </a:cxn>
                </a:cxnLst>
                <a:rect l="0" t="0" r="r" b="b"/>
                <a:pathLst>
                  <a:path w="16" h="13">
                    <a:moveTo>
                      <a:pt x="16" y="12"/>
                    </a:moveTo>
                    <a:lnTo>
                      <a:pt x="15" y="9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2" y="13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6" name="Freeform 35"/>
              <p:cNvSpPr>
                <a:spLocks/>
              </p:cNvSpPr>
              <p:nvPr/>
            </p:nvSpPr>
            <p:spPr bwMode="auto">
              <a:xfrm>
                <a:off x="2463" y="2384"/>
                <a:ext cx="6" cy="16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16"/>
                  </a:cxn>
                  <a:cxn ang="0">
                    <a:pos x="3" y="16"/>
                  </a:cxn>
                  <a:cxn ang="0">
                    <a:pos x="6" y="16"/>
                  </a:cxn>
                  <a:cxn ang="0">
                    <a:pos x="6" y="13"/>
                  </a:cxn>
                  <a:cxn ang="0">
                    <a:pos x="3" y="16"/>
                  </a:cxn>
                </a:cxnLst>
                <a:rect l="0" t="0" r="r" b="b"/>
                <a:pathLst>
                  <a:path w="6" h="16">
                    <a:moveTo>
                      <a:pt x="3" y="16"/>
                    </a:move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7" name="Freeform 36"/>
              <p:cNvSpPr>
                <a:spLocks/>
              </p:cNvSpPr>
              <p:nvPr/>
            </p:nvSpPr>
            <p:spPr bwMode="auto">
              <a:xfrm>
                <a:off x="2317" y="2394"/>
                <a:ext cx="14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49" y="6"/>
                  </a:cxn>
                  <a:cxn ang="0">
                    <a:pos x="149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9" h="6">
                    <a:moveTo>
                      <a:pt x="0" y="0"/>
                    </a:moveTo>
                    <a:lnTo>
                      <a:pt x="0" y="6"/>
                    </a:lnTo>
                    <a:lnTo>
                      <a:pt x="149" y="6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8" name="Rectangle 37"/>
              <p:cNvSpPr>
                <a:spLocks noChangeArrowheads="1"/>
              </p:cNvSpPr>
              <p:nvPr/>
            </p:nvSpPr>
            <p:spPr bwMode="auto">
              <a:xfrm>
                <a:off x="1873" y="2397"/>
                <a:ext cx="924" cy="61"/>
              </a:xfrm>
              <a:prstGeom prst="rect">
                <a:avLst/>
              </a:prstGeom>
              <a:solidFill>
                <a:srgbClr val="E0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9" name="Freeform 38"/>
              <p:cNvSpPr>
                <a:spLocks/>
              </p:cNvSpPr>
              <p:nvPr/>
            </p:nvSpPr>
            <p:spPr bwMode="auto">
              <a:xfrm>
                <a:off x="1868" y="2397"/>
                <a:ext cx="9" cy="65"/>
              </a:xfrm>
              <a:custGeom>
                <a:avLst/>
                <a:gdLst/>
                <a:ahLst/>
                <a:cxnLst>
                  <a:cxn ang="0">
                    <a:pos x="5" y="65"/>
                  </a:cxn>
                  <a:cxn ang="0">
                    <a:pos x="9" y="6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5" y="65"/>
                  </a:cxn>
                  <a:cxn ang="0">
                    <a:pos x="0" y="61"/>
                  </a:cxn>
                  <a:cxn ang="0">
                    <a:pos x="0" y="65"/>
                  </a:cxn>
                  <a:cxn ang="0">
                    <a:pos x="5" y="65"/>
                  </a:cxn>
                </a:cxnLst>
                <a:rect l="0" t="0" r="r" b="b"/>
                <a:pathLst>
                  <a:path w="9" h="65">
                    <a:moveTo>
                      <a:pt x="5" y="65"/>
                    </a:moveTo>
                    <a:lnTo>
                      <a:pt x="9" y="6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5" y="65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0" name="Freeform 39"/>
              <p:cNvSpPr>
                <a:spLocks/>
              </p:cNvSpPr>
              <p:nvPr/>
            </p:nvSpPr>
            <p:spPr bwMode="auto">
              <a:xfrm>
                <a:off x="1873" y="2454"/>
                <a:ext cx="928" cy="8"/>
              </a:xfrm>
              <a:custGeom>
                <a:avLst/>
                <a:gdLst/>
                <a:ahLst/>
                <a:cxnLst>
                  <a:cxn ang="0">
                    <a:pos x="928" y="4"/>
                  </a:cxn>
                  <a:cxn ang="0">
                    <a:pos x="92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924" y="8"/>
                  </a:cxn>
                  <a:cxn ang="0">
                    <a:pos x="928" y="4"/>
                  </a:cxn>
                  <a:cxn ang="0">
                    <a:pos x="924" y="8"/>
                  </a:cxn>
                  <a:cxn ang="0">
                    <a:pos x="928" y="8"/>
                  </a:cxn>
                  <a:cxn ang="0">
                    <a:pos x="928" y="4"/>
                  </a:cxn>
                </a:cxnLst>
                <a:rect l="0" t="0" r="r" b="b"/>
                <a:pathLst>
                  <a:path w="928" h="8">
                    <a:moveTo>
                      <a:pt x="928" y="4"/>
                    </a:moveTo>
                    <a:lnTo>
                      <a:pt x="92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24" y="8"/>
                    </a:lnTo>
                    <a:lnTo>
                      <a:pt x="928" y="4"/>
                    </a:lnTo>
                    <a:lnTo>
                      <a:pt x="924" y="8"/>
                    </a:lnTo>
                    <a:lnTo>
                      <a:pt x="928" y="8"/>
                    </a:lnTo>
                    <a:lnTo>
                      <a:pt x="928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1" name="Freeform 40"/>
              <p:cNvSpPr>
                <a:spLocks/>
              </p:cNvSpPr>
              <p:nvPr/>
            </p:nvSpPr>
            <p:spPr bwMode="auto">
              <a:xfrm>
                <a:off x="2793" y="2393"/>
                <a:ext cx="8" cy="6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65"/>
                  </a:cxn>
                  <a:cxn ang="0">
                    <a:pos x="8" y="65"/>
                  </a:cxn>
                  <a:cxn ang="0">
                    <a:pos x="8" y="4"/>
                  </a:cxn>
                  <a:cxn ang="0">
                    <a:pos x="4" y="0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65">
                    <a:moveTo>
                      <a:pt x="4" y="0"/>
                    </a:moveTo>
                    <a:lnTo>
                      <a:pt x="0" y="4"/>
                    </a:lnTo>
                    <a:lnTo>
                      <a:pt x="0" y="65"/>
                    </a:lnTo>
                    <a:lnTo>
                      <a:pt x="8" y="65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2" name="Freeform 41"/>
              <p:cNvSpPr>
                <a:spLocks/>
              </p:cNvSpPr>
              <p:nvPr/>
            </p:nvSpPr>
            <p:spPr bwMode="auto">
              <a:xfrm>
                <a:off x="1868" y="2393"/>
                <a:ext cx="92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8"/>
                  </a:cxn>
                  <a:cxn ang="0">
                    <a:pos x="929" y="8"/>
                  </a:cxn>
                  <a:cxn ang="0">
                    <a:pos x="929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929" h="8">
                    <a:moveTo>
                      <a:pt x="0" y="4"/>
                    </a:moveTo>
                    <a:lnTo>
                      <a:pt x="5" y="8"/>
                    </a:lnTo>
                    <a:lnTo>
                      <a:pt x="929" y="8"/>
                    </a:lnTo>
                    <a:lnTo>
                      <a:pt x="929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3" name="Freeform 42"/>
              <p:cNvSpPr>
                <a:spLocks/>
              </p:cNvSpPr>
              <p:nvPr/>
            </p:nvSpPr>
            <p:spPr bwMode="auto">
              <a:xfrm>
                <a:off x="3053" y="2746"/>
                <a:ext cx="429" cy="100"/>
              </a:xfrm>
              <a:custGeom>
                <a:avLst/>
                <a:gdLst/>
                <a:ahLst/>
                <a:cxnLst>
                  <a:cxn ang="0">
                    <a:pos x="216" y="100"/>
                  </a:cxn>
                  <a:cxn ang="0">
                    <a:pos x="0" y="100"/>
                  </a:cxn>
                  <a:cxn ang="0">
                    <a:pos x="1" y="90"/>
                  </a:cxn>
                  <a:cxn ang="0">
                    <a:pos x="4" y="79"/>
                  </a:cxn>
                  <a:cxn ang="0">
                    <a:pos x="10" y="69"/>
                  </a:cxn>
                  <a:cxn ang="0">
                    <a:pos x="17" y="59"/>
                  </a:cxn>
                  <a:cxn ang="0">
                    <a:pos x="27" y="52"/>
                  </a:cxn>
                  <a:cxn ang="0">
                    <a:pos x="37" y="45"/>
                  </a:cxn>
                  <a:cxn ang="0">
                    <a:pos x="50" y="36"/>
                  </a:cxn>
                  <a:cxn ang="0">
                    <a:pos x="62" y="30"/>
                  </a:cxn>
                  <a:cxn ang="0">
                    <a:pos x="78" y="23"/>
                  </a:cxn>
                  <a:cxn ang="0">
                    <a:pos x="95" y="18"/>
                  </a:cxn>
                  <a:cxn ang="0">
                    <a:pos x="113" y="11"/>
                  </a:cxn>
                  <a:cxn ang="0">
                    <a:pos x="133" y="7"/>
                  </a:cxn>
                  <a:cxn ang="0">
                    <a:pos x="150" y="4"/>
                  </a:cxn>
                  <a:cxn ang="0">
                    <a:pos x="174" y="1"/>
                  </a:cxn>
                  <a:cxn ang="0">
                    <a:pos x="193" y="0"/>
                  </a:cxn>
                  <a:cxn ang="0">
                    <a:pos x="216" y="0"/>
                  </a:cxn>
                  <a:cxn ang="0">
                    <a:pos x="239" y="0"/>
                  </a:cxn>
                  <a:cxn ang="0">
                    <a:pos x="259" y="1"/>
                  </a:cxn>
                  <a:cxn ang="0">
                    <a:pos x="278" y="4"/>
                  </a:cxn>
                  <a:cxn ang="0">
                    <a:pos x="300" y="7"/>
                  </a:cxn>
                  <a:cxn ang="0">
                    <a:pos x="319" y="11"/>
                  </a:cxn>
                  <a:cxn ang="0">
                    <a:pos x="336" y="18"/>
                  </a:cxn>
                  <a:cxn ang="0">
                    <a:pos x="352" y="23"/>
                  </a:cxn>
                  <a:cxn ang="0">
                    <a:pos x="367" y="30"/>
                  </a:cxn>
                  <a:cxn ang="0">
                    <a:pos x="383" y="36"/>
                  </a:cxn>
                  <a:cxn ang="0">
                    <a:pos x="396" y="45"/>
                  </a:cxn>
                  <a:cxn ang="0">
                    <a:pos x="404" y="52"/>
                  </a:cxn>
                  <a:cxn ang="0">
                    <a:pos x="415" y="59"/>
                  </a:cxn>
                  <a:cxn ang="0">
                    <a:pos x="423" y="69"/>
                  </a:cxn>
                  <a:cxn ang="0">
                    <a:pos x="426" y="79"/>
                  </a:cxn>
                  <a:cxn ang="0">
                    <a:pos x="429" y="90"/>
                  </a:cxn>
                  <a:cxn ang="0">
                    <a:pos x="429" y="100"/>
                  </a:cxn>
                  <a:cxn ang="0">
                    <a:pos x="216" y="100"/>
                  </a:cxn>
                </a:cxnLst>
                <a:rect l="0" t="0" r="r" b="b"/>
                <a:pathLst>
                  <a:path w="429" h="100">
                    <a:moveTo>
                      <a:pt x="216" y="100"/>
                    </a:moveTo>
                    <a:lnTo>
                      <a:pt x="0" y="100"/>
                    </a:lnTo>
                    <a:lnTo>
                      <a:pt x="1" y="90"/>
                    </a:lnTo>
                    <a:lnTo>
                      <a:pt x="4" y="79"/>
                    </a:lnTo>
                    <a:lnTo>
                      <a:pt x="10" y="69"/>
                    </a:lnTo>
                    <a:lnTo>
                      <a:pt x="17" y="59"/>
                    </a:lnTo>
                    <a:lnTo>
                      <a:pt x="27" y="52"/>
                    </a:lnTo>
                    <a:lnTo>
                      <a:pt x="37" y="45"/>
                    </a:lnTo>
                    <a:lnTo>
                      <a:pt x="50" y="36"/>
                    </a:lnTo>
                    <a:lnTo>
                      <a:pt x="62" y="30"/>
                    </a:lnTo>
                    <a:lnTo>
                      <a:pt x="78" y="23"/>
                    </a:lnTo>
                    <a:lnTo>
                      <a:pt x="95" y="18"/>
                    </a:lnTo>
                    <a:lnTo>
                      <a:pt x="113" y="11"/>
                    </a:lnTo>
                    <a:lnTo>
                      <a:pt x="133" y="7"/>
                    </a:lnTo>
                    <a:lnTo>
                      <a:pt x="150" y="4"/>
                    </a:lnTo>
                    <a:lnTo>
                      <a:pt x="174" y="1"/>
                    </a:lnTo>
                    <a:lnTo>
                      <a:pt x="193" y="0"/>
                    </a:lnTo>
                    <a:lnTo>
                      <a:pt x="216" y="0"/>
                    </a:lnTo>
                    <a:lnTo>
                      <a:pt x="239" y="0"/>
                    </a:lnTo>
                    <a:lnTo>
                      <a:pt x="259" y="1"/>
                    </a:lnTo>
                    <a:lnTo>
                      <a:pt x="278" y="4"/>
                    </a:lnTo>
                    <a:lnTo>
                      <a:pt x="300" y="7"/>
                    </a:lnTo>
                    <a:lnTo>
                      <a:pt x="319" y="11"/>
                    </a:lnTo>
                    <a:lnTo>
                      <a:pt x="336" y="18"/>
                    </a:lnTo>
                    <a:lnTo>
                      <a:pt x="352" y="23"/>
                    </a:lnTo>
                    <a:lnTo>
                      <a:pt x="367" y="30"/>
                    </a:lnTo>
                    <a:lnTo>
                      <a:pt x="383" y="36"/>
                    </a:lnTo>
                    <a:lnTo>
                      <a:pt x="396" y="45"/>
                    </a:lnTo>
                    <a:lnTo>
                      <a:pt x="404" y="52"/>
                    </a:lnTo>
                    <a:lnTo>
                      <a:pt x="415" y="59"/>
                    </a:lnTo>
                    <a:lnTo>
                      <a:pt x="423" y="69"/>
                    </a:lnTo>
                    <a:lnTo>
                      <a:pt x="426" y="79"/>
                    </a:lnTo>
                    <a:lnTo>
                      <a:pt x="429" y="90"/>
                    </a:lnTo>
                    <a:lnTo>
                      <a:pt x="429" y="100"/>
                    </a:lnTo>
                    <a:lnTo>
                      <a:pt x="216" y="100"/>
                    </a:lnTo>
                    <a:close/>
                  </a:path>
                </a:pathLst>
              </a:custGeom>
              <a:solidFill>
                <a:srgbClr val="33AAD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4" name="Freeform 43"/>
              <p:cNvSpPr>
                <a:spLocks/>
              </p:cNvSpPr>
              <p:nvPr/>
            </p:nvSpPr>
            <p:spPr bwMode="auto">
              <a:xfrm>
                <a:off x="3048" y="2844"/>
                <a:ext cx="221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5" y="5"/>
                  </a:cxn>
                  <a:cxn ang="0">
                    <a:pos x="221" y="5"/>
                  </a:cxn>
                  <a:cxn ang="0">
                    <a:pos x="221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2" y="2"/>
                  </a:cxn>
                </a:cxnLst>
                <a:rect l="0" t="0" r="r" b="b"/>
                <a:pathLst>
                  <a:path w="221" h="5">
                    <a:moveTo>
                      <a:pt x="2" y="2"/>
                    </a:moveTo>
                    <a:lnTo>
                      <a:pt x="5" y="5"/>
                    </a:lnTo>
                    <a:lnTo>
                      <a:pt x="221" y="5"/>
                    </a:lnTo>
                    <a:lnTo>
                      <a:pt x="221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5" name="Freeform 44"/>
              <p:cNvSpPr>
                <a:spLocks/>
              </p:cNvSpPr>
              <p:nvPr/>
            </p:nvSpPr>
            <p:spPr bwMode="auto">
              <a:xfrm>
                <a:off x="3050" y="2836"/>
                <a:ext cx="7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3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6" name="Freeform 45"/>
              <p:cNvSpPr>
                <a:spLocks/>
              </p:cNvSpPr>
              <p:nvPr/>
            </p:nvSpPr>
            <p:spPr bwMode="auto">
              <a:xfrm>
                <a:off x="3053" y="2824"/>
                <a:ext cx="7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7" y="1"/>
                  </a:cxn>
                  <a:cxn ang="0">
                    <a:pos x="2" y="0"/>
                  </a:cxn>
                </a:cxnLst>
                <a:rect l="0" t="0" r="r" b="b"/>
                <a:pathLst>
                  <a:path w="7" h="12">
                    <a:moveTo>
                      <a:pt x="2" y="0"/>
                    </a:moveTo>
                    <a:lnTo>
                      <a:pt x="2" y="1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7" name="Freeform 46"/>
              <p:cNvSpPr>
                <a:spLocks/>
              </p:cNvSpPr>
              <p:nvPr/>
            </p:nvSpPr>
            <p:spPr bwMode="auto">
              <a:xfrm>
                <a:off x="3055" y="2815"/>
                <a:ext cx="9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5" y="10"/>
                  </a:cxn>
                  <a:cxn ang="0">
                    <a:pos x="9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10">
                    <a:moveTo>
                      <a:pt x="5" y="0"/>
                    </a:moveTo>
                    <a:lnTo>
                      <a:pt x="5" y="0"/>
                    </a:lnTo>
                    <a:lnTo>
                      <a:pt x="0" y="9"/>
                    </a:lnTo>
                    <a:lnTo>
                      <a:pt x="5" y="10"/>
                    </a:lnTo>
                    <a:lnTo>
                      <a:pt x="9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8" name="Freeform 47"/>
              <p:cNvSpPr>
                <a:spLocks/>
              </p:cNvSpPr>
              <p:nvPr/>
            </p:nvSpPr>
            <p:spPr bwMode="auto">
              <a:xfrm>
                <a:off x="3060" y="2804"/>
                <a:ext cx="13" cy="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"/>
                  </a:cxn>
                  <a:cxn ang="0">
                    <a:pos x="0" y="11"/>
                  </a:cxn>
                  <a:cxn ang="0">
                    <a:pos x="4" y="13"/>
                  </a:cxn>
                  <a:cxn ang="0">
                    <a:pos x="13" y="3"/>
                  </a:cxn>
                  <a:cxn ang="0">
                    <a:pos x="8" y="0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lnTo>
                      <a:pt x="8" y="1"/>
                    </a:lnTo>
                    <a:lnTo>
                      <a:pt x="0" y="11"/>
                    </a:lnTo>
                    <a:lnTo>
                      <a:pt x="4" y="13"/>
                    </a:lnTo>
                    <a:lnTo>
                      <a:pt x="1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9" name="Freeform 48"/>
              <p:cNvSpPr>
                <a:spLocks/>
              </p:cNvSpPr>
              <p:nvPr/>
            </p:nvSpPr>
            <p:spPr bwMode="auto">
              <a:xfrm>
                <a:off x="3068" y="2796"/>
                <a:ext cx="14" cy="11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5" y="11"/>
                  </a:cxn>
                  <a:cxn ang="0">
                    <a:pos x="14" y="3"/>
                  </a:cxn>
                  <a:cxn ang="0">
                    <a:pos x="14" y="3"/>
                  </a:cxn>
                </a:cxnLst>
                <a:rect l="0" t="0" r="r" b="b"/>
                <a:pathLst>
                  <a:path w="14" h="11">
                    <a:moveTo>
                      <a:pt x="14" y="3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5" y="11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0" name="Freeform 49"/>
              <p:cNvSpPr>
                <a:spLocks/>
              </p:cNvSpPr>
              <p:nvPr/>
            </p:nvSpPr>
            <p:spPr bwMode="auto">
              <a:xfrm>
                <a:off x="3077" y="2788"/>
                <a:ext cx="15" cy="1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"/>
                  </a:cxn>
                  <a:cxn ang="0">
                    <a:pos x="0" y="8"/>
                  </a:cxn>
                  <a:cxn ang="0">
                    <a:pos x="5" y="11"/>
                  </a:cxn>
                  <a:cxn ang="0">
                    <a:pos x="15" y="4"/>
                  </a:cxn>
                  <a:cxn ang="0">
                    <a:pos x="12" y="0"/>
                  </a:cxn>
                </a:cxnLst>
                <a:rect l="0" t="0" r="r" b="b"/>
                <a:pathLst>
                  <a:path w="15" h="11">
                    <a:moveTo>
                      <a:pt x="12" y="0"/>
                    </a:moveTo>
                    <a:lnTo>
                      <a:pt x="12" y="1"/>
                    </a:lnTo>
                    <a:lnTo>
                      <a:pt x="0" y="8"/>
                    </a:lnTo>
                    <a:lnTo>
                      <a:pt x="5" y="11"/>
                    </a:lnTo>
                    <a:lnTo>
                      <a:pt x="15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1" name="Freeform 50"/>
              <p:cNvSpPr>
                <a:spLocks/>
              </p:cNvSpPr>
              <p:nvPr/>
            </p:nvSpPr>
            <p:spPr bwMode="auto">
              <a:xfrm>
                <a:off x="3089" y="2780"/>
                <a:ext cx="16" cy="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3" y="12"/>
                  </a:cxn>
                  <a:cxn ang="0">
                    <a:pos x="16" y="3"/>
                  </a:cxn>
                  <a:cxn ang="0">
                    <a:pos x="13" y="0"/>
                  </a:cxn>
                </a:cxnLst>
                <a:rect l="0" t="0" r="r" b="b"/>
                <a:pathLst>
                  <a:path w="16" h="12">
                    <a:moveTo>
                      <a:pt x="13" y="0"/>
                    </a:moveTo>
                    <a:lnTo>
                      <a:pt x="13" y="0"/>
                    </a:lnTo>
                    <a:lnTo>
                      <a:pt x="0" y="8"/>
                    </a:lnTo>
                    <a:lnTo>
                      <a:pt x="3" y="12"/>
                    </a:lnTo>
                    <a:lnTo>
                      <a:pt x="16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2" name="Freeform 51"/>
              <p:cNvSpPr>
                <a:spLocks/>
              </p:cNvSpPr>
              <p:nvPr/>
            </p:nvSpPr>
            <p:spPr bwMode="auto">
              <a:xfrm>
                <a:off x="3102" y="2773"/>
                <a:ext cx="14" cy="1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14" y="5"/>
                  </a:cxn>
                  <a:cxn ang="0">
                    <a:pos x="11" y="0"/>
                  </a:cxn>
                </a:cxnLst>
                <a:rect l="0" t="0" r="r" b="b"/>
                <a:pathLst>
                  <a:path w="14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14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" name="Freeform 52"/>
              <p:cNvSpPr>
                <a:spLocks/>
              </p:cNvSpPr>
              <p:nvPr/>
            </p:nvSpPr>
            <p:spPr bwMode="auto">
              <a:xfrm>
                <a:off x="3113" y="2766"/>
                <a:ext cx="19" cy="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0" y="7"/>
                  </a:cxn>
                  <a:cxn ang="0">
                    <a:pos x="3" y="12"/>
                  </a:cxn>
                  <a:cxn ang="0">
                    <a:pos x="19" y="4"/>
                  </a:cxn>
                  <a:cxn ang="0">
                    <a:pos x="16" y="0"/>
                  </a:cxn>
                </a:cxnLst>
                <a:rect l="0" t="0" r="r" b="b"/>
                <a:pathLst>
                  <a:path w="19" h="12">
                    <a:moveTo>
                      <a:pt x="16" y="0"/>
                    </a:moveTo>
                    <a:lnTo>
                      <a:pt x="16" y="0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19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" name="Freeform 53"/>
              <p:cNvSpPr>
                <a:spLocks/>
              </p:cNvSpPr>
              <p:nvPr/>
            </p:nvSpPr>
            <p:spPr bwMode="auto">
              <a:xfrm>
                <a:off x="3129" y="2762"/>
                <a:ext cx="19" cy="8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8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18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" name="Freeform 54"/>
              <p:cNvSpPr>
                <a:spLocks/>
              </p:cNvSpPr>
              <p:nvPr/>
            </p:nvSpPr>
            <p:spPr bwMode="auto">
              <a:xfrm>
                <a:off x="3147" y="2756"/>
                <a:ext cx="20" cy="1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0" y="6"/>
                  </a:cxn>
                  <a:cxn ang="0">
                    <a:pos x="1" y="10"/>
                  </a:cxn>
                  <a:cxn ang="0">
                    <a:pos x="20" y="4"/>
                  </a:cxn>
                  <a:cxn ang="0">
                    <a:pos x="19" y="0"/>
                  </a:cxn>
                </a:cxnLst>
                <a:rect l="0" t="0" r="r" b="b"/>
                <a:pathLst>
                  <a:path w="20" h="10">
                    <a:moveTo>
                      <a:pt x="19" y="0"/>
                    </a:moveTo>
                    <a:lnTo>
                      <a:pt x="19" y="0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0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" name="Freeform 55"/>
              <p:cNvSpPr>
                <a:spLocks/>
              </p:cNvSpPr>
              <p:nvPr/>
            </p:nvSpPr>
            <p:spPr bwMode="auto">
              <a:xfrm>
                <a:off x="3166" y="2751"/>
                <a:ext cx="20" cy="9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19" y="0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9">
                    <a:moveTo>
                      <a:pt x="20" y="5"/>
                    </a:moveTo>
                    <a:lnTo>
                      <a:pt x="19" y="0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" name="Freeform 56"/>
              <p:cNvSpPr>
                <a:spLocks/>
              </p:cNvSpPr>
              <p:nvPr/>
            </p:nvSpPr>
            <p:spPr bwMode="auto">
              <a:xfrm>
                <a:off x="3185" y="2747"/>
                <a:ext cx="18" cy="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" y="9"/>
                  </a:cxn>
                  <a:cxn ang="0">
                    <a:pos x="18" y="4"/>
                  </a:cxn>
                  <a:cxn ang="0">
                    <a:pos x="17" y="0"/>
                  </a:cxn>
                </a:cxnLst>
                <a:rect l="0" t="0" r="r" b="b"/>
                <a:pathLst>
                  <a:path w="18" h="9">
                    <a:moveTo>
                      <a:pt x="17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18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" name="Freeform 57"/>
              <p:cNvSpPr>
                <a:spLocks/>
              </p:cNvSpPr>
              <p:nvPr/>
            </p:nvSpPr>
            <p:spPr bwMode="auto">
              <a:xfrm>
                <a:off x="3202" y="2746"/>
                <a:ext cx="25" cy="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25" y="4"/>
                  </a:cxn>
                  <a:cxn ang="0">
                    <a:pos x="25" y="0"/>
                  </a:cxn>
                </a:cxnLst>
                <a:rect l="0" t="0" r="r" b="b"/>
                <a:pathLst>
                  <a:path w="25" h="5">
                    <a:moveTo>
                      <a:pt x="25" y="0"/>
                    </a:moveTo>
                    <a:lnTo>
                      <a:pt x="25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25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" name="Freeform 58"/>
              <p:cNvSpPr>
                <a:spLocks/>
              </p:cNvSpPr>
              <p:nvPr/>
            </p:nvSpPr>
            <p:spPr bwMode="auto">
              <a:xfrm>
                <a:off x="3227" y="2744"/>
                <a:ext cx="20" cy="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0" y="4"/>
                  </a:cxn>
                  <a:cxn ang="0">
                    <a:pos x="19" y="0"/>
                  </a:cxn>
                </a:cxnLst>
                <a:rect l="0" t="0" r="r" b="b"/>
                <a:pathLst>
                  <a:path w="20" h="6">
                    <a:moveTo>
                      <a:pt x="19" y="0"/>
                    </a:moveTo>
                    <a:lnTo>
                      <a:pt x="19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0" name="Freeform 59"/>
              <p:cNvSpPr>
                <a:spLocks/>
              </p:cNvSpPr>
              <p:nvPr/>
            </p:nvSpPr>
            <p:spPr bwMode="auto">
              <a:xfrm>
                <a:off x="3246" y="274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3" y="4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1" name="Freeform 60"/>
              <p:cNvSpPr>
                <a:spLocks/>
              </p:cNvSpPr>
              <p:nvPr/>
            </p:nvSpPr>
            <p:spPr bwMode="auto">
              <a:xfrm>
                <a:off x="3269" y="2744"/>
                <a:ext cx="23" cy="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3" y="4"/>
                  </a:cxn>
                  <a:cxn ang="0">
                    <a:pos x="23" y="0"/>
                  </a:cxn>
                </a:cxnLst>
                <a:rect l="0" t="0" r="r" b="b"/>
                <a:pathLst>
                  <a:path w="23" h="4">
                    <a:moveTo>
                      <a:pt x="23" y="0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2" name="Freeform 61"/>
              <p:cNvSpPr>
                <a:spLocks/>
              </p:cNvSpPr>
              <p:nvPr/>
            </p:nvSpPr>
            <p:spPr bwMode="auto">
              <a:xfrm>
                <a:off x="3292" y="2744"/>
                <a:ext cx="20" cy="6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0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0" y="6"/>
                  </a:cxn>
                  <a:cxn ang="0">
                    <a:pos x="20" y="2"/>
                  </a:cxn>
                </a:cxnLst>
                <a:rect l="0" t="0" r="r" b="b"/>
                <a:pathLst>
                  <a:path w="20" h="6">
                    <a:moveTo>
                      <a:pt x="20" y="2"/>
                    </a:moveTo>
                    <a:lnTo>
                      <a:pt x="20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6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3" name="Freeform 62"/>
              <p:cNvSpPr>
                <a:spLocks/>
              </p:cNvSpPr>
              <p:nvPr/>
            </p:nvSpPr>
            <p:spPr bwMode="auto">
              <a:xfrm>
                <a:off x="3311" y="2746"/>
                <a:ext cx="22" cy="5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0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20" y="5"/>
                  </a:cxn>
                  <a:cxn ang="0">
                    <a:pos x="22" y="1"/>
                  </a:cxn>
                </a:cxnLst>
                <a:rect l="0" t="0" r="r" b="b"/>
                <a:pathLst>
                  <a:path w="22" h="5">
                    <a:moveTo>
                      <a:pt x="22" y="1"/>
                    </a:moveTo>
                    <a:lnTo>
                      <a:pt x="20" y="1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5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4" name="Freeform 63"/>
              <p:cNvSpPr>
                <a:spLocks/>
              </p:cNvSpPr>
              <p:nvPr/>
            </p:nvSpPr>
            <p:spPr bwMode="auto">
              <a:xfrm>
                <a:off x="3331" y="2747"/>
                <a:ext cx="22" cy="9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2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0" y="9"/>
                  </a:cxn>
                  <a:cxn ang="0">
                    <a:pos x="22" y="4"/>
                  </a:cxn>
                </a:cxnLst>
                <a:rect l="0" t="0" r="r" b="b"/>
                <a:pathLst>
                  <a:path w="22" h="9">
                    <a:moveTo>
                      <a:pt x="22" y="4"/>
                    </a:moveTo>
                    <a:lnTo>
                      <a:pt x="22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0" y="9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5" name="Freeform 64"/>
              <p:cNvSpPr>
                <a:spLocks/>
              </p:cNvSpPr>
              <p:nvPr/>
            </p:nvSpPr>
            <p:spPr bwMode="auto">
              <a:xfrm>
                <a:off x="3351" y="2751"/>
                <a:ext cx="22" cy="9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2" y="5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1" y="9"/>
                  </a:cxn>
                  <a:cxn ang="0">
                    <a:pos x="22" y="5"/>
                  </a:cxn>
                </a:cxnLst>
                <a:rect l="0" t="0" r="r" b="b"/>
                <a:pathLst>
                  <a:path w="22" h="9">
                    <a:moveTo>
                      <a:pt x="22" y="5"/>
                    </a:moveTo>
                    <a:lnTo>
                      <a:pt x="22" y="5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6" name="Freeform 65"/>
              <p:cNvSpPr>
                <a:spLocks/>
              </p:cNvSpPr>
              <p:nvPr/>
            </p:nvSpPr>
            <p:spPr bwMode="auto">
              <a:xfrm>
                <a:off x="3370" y="2756"/>
                <a:ext cx="21" cy="10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21" y="6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8" y="10"/>
                  </a:cxn>
                  <a:cxn ang="0">
                    <a:pos x="18" y="10"/>
                  </a:cxn>
                </a:cxnLst>
                <a:rect l="0" t="0" r="r" b="b"/>
                <a:pathLst>
                  <a:path w="21" h="10">
                    <a:moveTo>
                      <a:pt x="18" y="10"/>
                    </a:moveTo>
                    <a:lnTo>
                      <a:pt x="21" y="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8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7" name="Freeform 66"/>
              <p:cNvSpPr>
                <a:spLocks/>
              </p:cNvSpPr>
              <p:nvPr/>
            </p:nvSpPr>
            <p:spPr bwMode="auto">
              <a:xfrm>
                <a:off x="3388" y="2762"/>
                <a:ext cx="19" cy="8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7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19" y="4"/>
                  </a:cxn>
                </a:cxnLst>
                <a:rect l="0" t="0" r="r" b="b"/>
                <a:pathLst>
                  <a:path w="19" h="8">
                    <a:moveTo>
                      <a:pt x="19" y="4"/>
                    </a:moveTo>
                    <a:lnTo>
                      <a:pt x="17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6" y="8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8" name="Freeform 67"/>
              <p:cNvSpPr>
                <a:spLocks/>
              </p:cNvSpPr>
              <p:nvPr/>
            </p:nvSpPr>
            <p:spPr bwMode="auto">
              <a:xfrm>
                <a:off x="3404" y="2766"/>
                <a:ext cx="17" cy="12"/>
              </a:xfrm>
              <a:custGeom>
                <a:avLst/>
                <a:gdLst/>
                <a:ahLst/>
                <a:cxnLst>
                  <a:cxn ang="0">
                    <a:pos x="14" y="12"/>
                  </a:cxn>
                  <a:cxn ang="0">
                    <a:pos x="17" y="7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4" y="12"/>
                  </a:cxn>
                  <a:cxn ang="0">
                    <a:pos x="14" y="12"/>
                  </a:cxn>
                </a:cxnLst>
                <a:rect l="0" t="0" r="r" b="b"/>
                <a:pathLst>
                  <a:path w="17" h="12">
                    <a:moveTo>
                      <a:pt x="14" y="12"/>
                    </a:moveTo>
                    <a:lnTo>
                      <a:pt x="17" y="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9" name="Freeform 68"/>
              <p:cNvSpPr>
                <a:spLocks/>
              </p:cNvSpPr>
              <p:nvPr/>
            </p:nvSpPr>
            <p:spPr bwMode="auto">
              <a:xfrm>
                <a:off x="3418" y="2773"/>
                <a:ext cx="19" cy="10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8" y="7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6" y="10"/>
                  </a:cxn>
                  <a:cxn ang="0">
                    <a:pos x="19" y="7"/>
                  </a:cxn>
                </a:cxnLst>
                <a:rect l="0" t="0" r="r" b="b"/>
                <a:pathLst>
                  <a:path w="19" h="10">
                    <a:moveTo>
                      <a:pt x="19" y="7"/>
                    </a:moveTo>
                    <a:lnTo>
                      <a:pt x="18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6" y="1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0" name="Freeform 69"/>
              <p:cNvSpPr>
                <a:spLocks/>
              </p:cNvSpPr>
              <p:nvPr/>
            </p:nvSpPr>
            <p:spPr bwMode="auto">
              <a:xfrm>
                <a:off x="3434" y="2780"/>
                <a:ext cx="16" cy="12"/>
              </a:xfrm>
              <a:custGeom>
                <a:avLst/>
                <a:gdLst/>
                <a:ahLst/>
                <a:cxnLst>
                  <a:cxn ang="0">
                    <a:pos x="16" y="9"/>
                  </a:cxn>
                  <a:cxn ang="0">
                    <a:pos x="16" y="8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3" y="12"/>
                  </a:cxn>
                  <a:cxn ang="0">
                    <a:pos x="16" y="9"/>
                  </a:cxn>
                </a:cxnLst>
                <a:rect l="0" t="0" r="r" b="b"/>
                <a:pathLst>
                  <a:path w="16" h="12">
                    <a:moveTo>
                      <a:pt x="16" y="9"/>
                    </a:moveTo>
                    <a:lnTo>
                      <a:pt x="16" y="8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12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1" name="Freeform 70"/>
              <p:cNvSpPr>
                <a:spLocks/>
              </p:cNvSpPr>
              <p:nvPr/>
            </p:nvSpPr>
            <p:spPr bwMode="auto">
              <a:xfrm>
                <a:off x="3446" y="2789"/>
                <a:ext cx="13" cy="10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3" y="7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10" y="10"/>
                  </a:cxn>
                  <a:cxn ang="0">
                    <a:pos x="10" y="10"/>
                  </a:cxn>
                </a:cxnLst>
                <a:rect l="0" t="0" r="r" b="b"/>
                <a:pathLst>
                  <a:path w="13" h="10">
                    <a:moveTo>
                      <a:pt x="10" y="10"/>
                    </a:moveTo>
                    <a:lnTo>
                      <a:pt x="13" y="7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2" name="Freeform 71"/>
              <p:cNvSpPr>
                <a:spLocks/>
              </p:cNvSpPr>
              <p:nvPr/>
            </p:nvSpPr>
            <p:spPr bwMode="auto">
              <a:xfrm>
                <a:off x="3456" y="2796"/>
                <a:ext cx="14" cy="11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3" y="8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0" y="11"/>
                  </a:cxn>
                  <a:cxn ang="0">
                    <a:pos x="14" y="9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lnTo>
                      <a:pt x="13" y="8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11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3" name="Freeform 72"/>
              <p:cNvSpPr>
                <a:spLocks/>
              </p:cNvSpPr>
              <p:nvPr/>
            </p:nvSpPr>
            <p:spPr bwMode="auto">
              <a:xfrm>
                <a:off x="3466" y="2805"/>
                <a:ext cx="12" cy="12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7" y="12"/>
                  </a:cxn>
                  <a:cxn ang="0">
                    <a:pos x="12" y="10"/>
                  </a:cxn>
                </a:cxnLst>
                <a:rect l="0" t="0" r="r" b="b"/>
                <a:pathLst>
                  <a:path w="12" h="12">
                    <a:moveTo>
                      <a:pt x="12" y="10"/>
                    </a:moveTo>
                    <a:lnTo>
                      <a:pt x="12" y="1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7" y="12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4" name="Freeform 73"/>
              <p:cNvSpPr>
                <a:spLocks/>
              </p:cNvSpPr>
              <p:nvPr/>
            </p:nvSpPr>
            <p:spPr bwMode="auto">
              <a:xfrm>
                <a:off x="3473" y="2815"/>
                <a:ext cx="9" cy="10"/>
              </a:xfrm>
              <a:custGeom>
                <a:avLst/>
                <a:gdLst/>
                <a:ahLst/>
                <a:cxnLst>
                  <a:cxn ang="0">
                    <a:pos x="9" y="10"/>
                  </a:cxn>
                  <a:cxn ang="0">
                    <a:pos x="9" y="9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5" y="10"/>
                  </a:cxn>
                  <a:cxn ang="0">
                    <a:pos x="9" y="10"/>
                  </a:cxn>
                </a:cxnLst>
                <a:rect l="0" t="0" r="r" b="b"/>
                <a:pathLst>
                  <a:path w="9" h="10">
                    <a:moveTo>
                      <a:pt x="9" y="10"/>
                    </a:moveTo>
                    <a:lnTo>
                      <a:pt x="9" y="9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1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5" name="Freeform 74"/>
              <p:cNvSpPr>
                <a:spLocks/>
              </p:cNvSpPr>
              <p:nvPr/>
            </p:nvSpPr>
            <p:spPr bwMode="auto">
              <a:xfrm>
                <a:off x="3478" y="2825"/>
                <a:ext cx="7" cy="1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7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7" y="11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7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6" name="Freeform 75"/>
              <p:cNvSpPr>
                <a:spLocks/>
              </p:cNvSpPr>
              <p:nvPr/>
            </p:nvSpPr>
            <p:spPr bwMode="auto">
              <a:xfrm>
                <a:off x="3479" y="2836"/>
                <a:ext cx="6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6" y="10"/>
                  </a:cxn>
                  <a:cxn ang="0">
                    <a:pos x="3" y="13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7" name="Freeform 76"/>
              <p:cNvSpPr>
                <a:spLocks/>
              </p:cNvSpPr>
              <p:nvPr/>
            </p:nvSpPr>
            <p:spPr bwMode="auto">
              <a:xfrm>
                <a:off x="3269" y="2844"/>
                <a:ext cx="213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213" y="5"/>
                  </a:cxn>
                  <a:cxn ang="0">
                    <a:pos x="21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3" h="5">
                    <a:moveTo>
                      <a:pt x="0" y="0"/>
                    </a:moveTo>
                    <a:lnTo>
                      <a:pt x="0" y="5"/>
                    </a:lnTo>
                    <a:lnTo>
                      <a:pt x="213" y="5"/>
                    </a:lnTo>
                    <a:lnTo>
                      <a:pt x="2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8" name="Freeform 77"/>
              <p:cNvSpPr>
                <a:spLocks/>
              </p:cNvSpPr>
              <p:nvPr/>
            </p:nvSpPr>
            <p:spPr bwMode="auto">
              <a:xfrm>
                <a:off x="3100" y="2770"/>
                <a:ext cx="305" cy="73"/>
              </a:xfrm>
              <a:custGeom>
                <a:avLst/>
                <a:gdLst/>
                <a:ahLst/>
                <a:cxnLst>
                  <a:cxn ang="0">
                    <a:pos x="156" y="73"/>
                  </a:cxn>
                  <a:cxn ang="0">
                    <a:pos x="0" y="73"/>
                  </a:cxn>
                  <a:cxn ang="0">
                    <a:pos x="21" y="57"/>
                  </a:cxn>
                  <a:cxn ang="0">
                    <a:pos x="32" y="47"/>
                  </a:cxn>
                  <a:cxn ang="0">
                    <a:pos x="50" y="35"/>
                  </a:cxn>
                  <a:cxn ang="0">
                    <a:pos x="70" y="37"/>
                  </a:cxn>
                  <a:cxn ang="0">
                    <a:pos x="74" y="35"/>
                  </a:cxn>
                  <a:cxn ang="0">
                    <a:pos x="80" y="35"/>
                  </a:cxn>
                  <a:cxn ang="0">
                    <a:pos x="86" y="37"/>
                  </a:cxn>
                  <a:cxn ang="0">
                    <a:pos x="92" y="38"/>
                  </a:cxn>
                  <a:cxn ang="0">
                    <a:pos x="99" y="39"/>
                  </a:cxn>
                  <a:cxn ang="0">
                    <a:pos x="105" y="41"/>
                  </a:cxn>
                  <a:cxn ang="0">
                    <a:pos x="111" y="41"/>
                  </a:cxn>
                  <a:cxn ang="0">
                    <a:pos x="115" y="39"/>
                  </a:cxn>
                  <a:cxn ang="0">
                    <a:pos x="127" y="22"/>
                  </a:cxn>
                  <a:cxn ang="0">
                    <a:pos x="140" y="10"/>
                  </a:cxn>
                  <a:cxn ang="0">
                    <a:pos x="153" y="0"/>
                  </a:cxn>
                  <a:cxn ang="0">
                    <a:pos x="159" y="2"/>
                  </a:cxn>
                  <a:cxn ang="0">
                    <a:pos x="164" y="6"/>
                  </a:cxn>
                  <a:cxn ang="0">
                    <a:pos x="170" y="12"/>
                  </a:cxn>
                  <a:cxn ang="0">
                    <a:pos x="176" y="19"/>
                  </a:cxn>
                  <a:cxn ang="0">
                    <a:pos x="180" y="26"/>
                  </a:cxn>
                  <a:cxn ang="0">
                    <a:pos x="186" y="34"/>
                  </a:cxn>
                  <a:cxn ang="0">
                    <a:pos x="192" y="38"/>
                  </a:cxn>
                  <a:cxn ang="0">
                    <a:pos x="198" y="41"/>
                  </a:cxn>
                  <a:cxn ang="0">
                    <a:pos x="202" y="42"/>
                  </a:cxn>
                  <a:cxn ang="0">
                    <a:pos x="206" y="42"/>
                  </a:cxn>
                  <a:cxn ang="0">
                    <a:pos x="211" y="42"/>
                  </a:cxn>
                  <a:cxn ang="0">
                    <a:pos x="214" y="41"/>
                  </a:cxn>
                  <a:cxn ang="0">
                    <a:pos x="217" y="39"/>
                  </a:cxn>
                  <a:cxn ang="0">
                    <a:pos x="220" y="39"/>
                  </a:cxn>
                  <a:cxn ang="0">
                    <a:pos x="224" y="41"/>
                  </a:cxn>
                  <a:cxn ang="0">
                    <a:pos x="228" y="44"/>
                  </a:cxn>
                  <a:cxn ang="0">
                    <a:pos x="234" y="45"/>
                  </a:cxn>
                  <a:cxn ang="0">
                    <a:pos x="238" y="45"/>
                  </a:cxn>
                  <a:cxn ang="0">
                    <a:pos x="241" y="44"/>
                  </a:cxn>
                  <a:cxn ang="0">
                    <a:pos x="246" y="42"/>
                  </a:cxn>
                  <a:cxn ang="0">
                    <a:pos x="249" y="42"/>
                  </a:cxn>
                  <a:cxn ang="0">
                    <a:pos x="251" y="42"/>
                  </a:cxn>
                  <a:cxn ang="0">
                    <a:pos x="254" y="44"/>
                  </a:cxn>
                  <a:cxn ang="0">
                    <a:pos x="259" y="48"/>
                  </a:cxn>
                  <a:cxn ang="0">
                    <a:pos x="262" y="51"/>
                  </a:cxn>
                  <a:cxn ang="0">
                    <a:pos x="263" y="53"/>
                  </a:cxn>
                  <a:cxn ang="0">
                    <a:pos x="266" y="53"/>
                  </a:cxn>
                  <a:cxn ang="0">
                    <a:pos x="267" y="53"/>
                  </a:cxn>
                  <a:cxn ang="0">
                    <a:pos x="273" y="50"/>
                  </a:cxn>
                  <a:cxn ang="0">
                    <a:pos x="278" y="47"/>
                  </a:cxn>
                  <a:cxn ang="0">
                    <a:pos x="283" y="44"/>
                  </a:cxn>
                  <a:cxn ang="0">
                    <a:pos x="288" y="42"/>
                  </a:cxn>
                  <a:cxn ang="0">
                    <a:pos x="289" y="42"/>
                  </a:cxn>
                  <a:cxn ang="0">
                    <a:pos x="291" y="44"/>
                  </a:cxn>
                  <a:cxn ang="0">
                    <a:pos x="292" y="45"/>
                  </a:cxn>
                  <a:cxn ang="0">
                    <a:pos x="294" y="50"/>
                  </a:cxn>
                  <a:cxn ang="0">
                    <a:pos x="305" y="58"/>
                  </a:cxn>
                  <a:cxn ang="0">
                    <a:pos x="305" y="73"/>
                  </a:cxn>
                  <a:cxn ang="0">
                    <a:pos x="156" y="73"/>
                  </a:cxn>
                </a:cxnLst>
                <a:rect l="0" t="0" r="r" b="b"/>
                <a:pathLst>
                  <a:path w="305" h="73">
                    <a:moveTo>
                      <a:pt x="156" y="73"/>
                    </a:moveTo>
                    <a:lnTo>
                      <a:pt x="0" y="73"/>
                    </a:lnTo>
                    <a:lnTo>
                      <a:pt x="21" y="57"/>
                    </a:lnTo>
                    <a:lnTo>
                      <a:pt x="32" y="47"/>
                    </a:lnTo>
                    <a:lnTo>
                      <a:pt x="50" y="35"/>
                    </a:lnTo>
                    <a:lnTo>
                      <a:pt x="70" y="37"/>
                    </a:lnTo>
                    <a:lnTo>
                      <a:pt x="74" y="35"/>
                    </a:lnTo>
                    <a:lnTo>
                      <a:pt x="80" y="35"/>
                    </a:lnTo>
                    <a:lnTo>
                      <a:pt x="86" y="37"/>
                    </a:lnTo>
                    <a:lnTo>
                      <a:pt x="92" y="38"/>
                    </a:lnTo>
                    <a:lnTo>
                      <a:pt x="99" y="39"/>
                    </a:lnTo>
                    <a:lnTo>
                      <a:pt x="105" y="41"/>
                    </a:lnTo>
                    <a:lnTo>
                      <a:pt x="111" y="41"/>
                    </a:lnTo>
                    <a:lnTo>
                      <a:pt x="115" y="39"/>
                    </a:lnTo>
                    <a:lnTo>
                      <a:pt x="127" y="22"/>
                    </a:lnTo>
                    <a:lnTo>
                      <a:pt x="140" y="10"/>
                    </a:lnTo>
                    <a:lnTo>
                      <a:pt x="153" y="0"/>
                    </a:lnTo>
                    <a:lnTo>
                      <a:pt x="159" y="2"/>
                    </a:lnTo>
                    <a:lnTo>
                      <a:pt x="164" y="6"/>
                    </a:lnTo>
                    <a:lnTo>
                      <a:pt x="170" y="12"/>
                    </a:lnTo>
                    <a:lnTo>
                      <a:pt x="176" y="19"/>
                    </a:lnTo>
                    <a:lnTo>
                      <a:pt x="180" y="26"/>
                    </a:lnTo>
                    <a:lnTo>
                      <a:pt x="186" y="34"/>
                    </a:lnTo>
                    <a:lnTo>
                      <a:pt x="192" y="38"/>
                    </a:lnTo>
                    <a:lnTo>
                      <a:pt x="198" y="41"/>
                    </a:lnTo>
                    <a:lnTo>
                      <a:pt x="202" y="42"/>
                    </a:lnTo>
                    <a:lnTo>
                      <a:pt x="206" y="42"/>
                    </a:lnTo>
                    <a:lnTo>
                      <a:pt x="211" y="42"/>
                    </a:lnTo>
                    <a:lnTo>
                      <a:pt x="214" y="41"/>
                    </a:lnTo>
                    <a:lnTo>
                      <a:pt x="217" y="39"/>
                    </a:lnTo>
                    <a:lnTo>
                      <a:pt x="220" y="39"/>
                    </a:lnTo>
                    <a:lnTo>
                      <a:pt x="224" y="41"/>
                    </a:lnTo>
                    <a:lnTo>
                      <a:pt x="228" y="44"/>
                    </a:lnTo>
                    <a:lnTo>
                      <a:pt x="234" y="45"/>
                    </a:lnTo>
                    <a:lnTo>
                      <a:pt x="238" y="45"/>
                    </a:lnTo>
                    <a:lnTo>
                      <a:pt x="241" y="44"/>
                    </a:lnTo>
                    <a:lnTo>
                      <a:pt x="246" y="42"/>
                    </a:lnTo>
                    <a:lnTo>
                      <a:pt x="249" y="42"/>
                    </a:lnTo>
                    <a:lnTo>
                      <a:pt x="251" y="42"/>
                    </a:lnTo>
                    <a:lnTo>
                      <a:pt x="254" y="44"/>
                    </a:lnTo>
                    <a:lnTo>
                      <a:pt x="259" y="48"/>
                    </a:lnTo>
                    <a:lnTo>
                      <a:pt x="262" y="51"/>
                    </a:lnTo>
                    <a:lnTo>
                      <a:pt x="263" y="53"/>
                    </a:lnTo>
                    <a:lnTo>
                      <a:pt x="266" y="53"/>
                    </a:lnTo>
                    <a:lnTo>
                      <a:pt x="267" y="53"/>
                    </a:lnTo>
                    <a:lnTo>
                      <a:pt x="273" y="50"/>
                    </a:lnTo>
                    <a:lnTo>
                      <a:pt x="278" y="47"/>
                    </a:lnTo>
                    <a:lnTo>
                      <a:pt x="283" y="44"/>
                    </a:lnTo>
                    <a:lnTo>
                      <a:pt x="288" y="42"/>
                    </a:lnTo>
                    <a:lnTo>
                      <a:pt x="289" y="42"/>
                    </a:lnTo>
                    <a:lnTo>
                      <a:pt x="291" y="44"/>
                    </a:lnTo>
                    <a:lnTo>
                      <a:pt x="292" y="45"/>
                    </a:lnTo>
                    <a:lnTo>
                      <a:pt x="294" y="50"/>
                    </a:lnTo>
                    <a:lnTo>
                      <a:pt x="305" y="58"/>
                    </a:lnTo>
                    <a:lnTo>
                      <a:pt x="305" y="73"/>
                    </a:lnTo>
                    <a:lnTo>
                      <a:pt x="156" y="73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9" name="Freeform 78"/>
              <p:cNvSpPr>
                <a:spLocks/>
              </p:cNvSpPr>
              <p:nvPr/>
            </p:nvSpPr>
            <p:spPr bwMode="auto">
              <a:xfrm>
                <a:off x="3095" y="2840"/>
                <a:ext cx="161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5" y="4"/>
                  </a:cxn>
                  <a:cxn ang="0">
                    <a:pos x="161" y="4"/>
                  </a:cxn>
                  <a:cxn ang="0">
                    <a:pos x="16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4" y="1"/>
                  </a:cxn>
                </a:cxnLst>
                <a:rect l="0" t="0" r="r" b="b"/>
                <a:pathLst>
                  <a:path w="161" h="4">
                    <a:moveTo>
                      <a:pt x="4" y="1"/>
                    </a:moveTo>
                    <a:lnTo>
                      <a:pt x="5" y="4"/>
                    </a:lnTo>
                    <a:lnTo>
                      <a:pt x="161" y="4"/>
                    </a:lnTo>
                    <a:lnTo>
                      <a:pt x="16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0" name="Freeform 79"/>
              <p:cNvSpPr>
                <a:spLocks/>
              </p:cNvSpPr>
              <p:nvPr/>
            </p:nvSpPr>
            <p:spPr bwMode="auto">
              <a:xfrm>
                <a:off x="3099" y="2825"/>
                <a:ext cx="23" cy="1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23" y="3"/>
                  </a:cxn>
                  <a:cxn ang="0">
                    <a:pos x="19" y="0"/>
                  </a:cxn>
                </a:cxnLst>
                <a:rect l="0" t="0" r="r" b="b"/>
                <a:pathLst>
                  <a:path w="23" h="19">
                    <a:moveTo>
                      <a:pt x="19" y="0"/>
                    </a:moveTo>
                    <a:lnTo>
                      <a:pt x="19" y="0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23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1" name="Freeform 80"/>
              <p:cNvSpPr>
                <a:spLocks/>
              </p:cNvSpPr>
              <p:nvPr/>
            </p:nvSpPr>
            <p:spPr bwMode="auto">
              <a:xfrm>
                <a:off x="3118" y="2815"/>
                <a:ext cx="16" cy="1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0" y="10"/>
                  </a:cxn>
                  <a:cxn ang="0">
                    <a:pos x="4" y="13"/>
                  </a:cxn>
                  <a:cxn ang="0">
                    <a:pos x="16" y="3"/>
                  </a:cxn>
                  <a:cxn ang="0">
                    <a:pos x="13" y="0"/>
                  </a:cxn>
                </a:cxnLst>
                <a:rect l="0" t="0" r="r" b="b"/>
                <a:pathLst>
                  <a:path w="16" h="13">
                    <a:moveTo>
                      <a:pt x="13" y="0"/>
                    </a:moveTo>
                    <a:lnTo>
                      <a:pt x="13" y="0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6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2" name="Freeform 81"/>
              <p:cNvSpPr>
                <a:spLocks/>
              </p:cNvSpPr>
              <p:nvPr/>
            </p:nvSpPr>
            <p:spPr bwMode="auto">
              <a:xfrm>
                <a:off x="3131" y="2804"/>
                <a:ext cx="20" cy="1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7" y="0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20" y="3"/>
                  </a:cxn>
                  <a:cxn ang="0">
                    <a:pos x="19" y="0"/>
                  </a:cxn>
                </a:cxnLst>
                <a:rect l="0" t="0" r="r" b="b"/>
                <a:pathLst>
                  <a:path w="20" h="14">
                    <a:moveTo>
                      <a:pt x="19" y="0"/>
                    </a:moveTo>
                    <a:lnTo>
                      <a:pt x="17" y="0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2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3" name="Freeform 82"/>
              <p:cNvSpPr>
                <a:spLocks/>
              </p:cNvSpPr>
              <p:nvPr/>
            </p:nvSpPr>
            <p:spPr bwMode="auto">
              <a:xfrm>
                <a:off x="3150" y="2804"/>
                <a:ext cx="22" cy="4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0" y="4"/>
                  </a:cxn>
                  <a:cxn ang="0">
                    <a:pos x="22" y="4"/>
                  </a:cxn>
                </a:cxnLst>
                <a:rect l="0" t="0" r="r" b="b"/>
                <a:pathLst>
                  <a:path w="22" h="4">
                    <a:moveTo>
                      <a:pt x="22" y="4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4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4" name="Freeform 83"/>
              <p:cNvSpPr>
                <a:spLocks/>
              </p:cNvSpPr>
              <p:nvPr/>
            </p:nvSpPr>
            <p:spPr bwMode="auto">
              <a:xfrm>
                <a:off x="3169" y="2802"/>
                <a:ext cx="49" cy="10"/>
              </a:xfrm>
              <a:custGeom>
                <a:avLst/>
                <a:gdLst/>
                <a:ahLst/>
                <a:cxnLst>
                  <a:cxn ang="0">
                    <a:pos x="45" y="6"/>
                  </a:cxn>
                  <a:cxn ang="0">
                    <a:pos x="46" y="6"/>
                  </a:cxn>
                  <a:cxn ang="0">
                    <a:pos x="42" y="7"/>
                  </a:cxn>
                  <a:cxn ang="0">
                    <a:pos x="36" y="6"/>
                  </a:cxn>
                  <a:cxn ang="0">
                    <a:pos x="30" y="6"/>
                  </a:cxn>
                  <a:cxn ang="0">
                    <a:pos x="24" y="3"/>
                  </a:cxn>
                  <a:cxn ang="0">
                    <a:pos x="18" y="2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7" y="6"/>
                  </a:cxn>
                  <a:cxn ang="0">
                    <a:pos x="23" y="7"/>
                  </a:cxn>
                  <a:cxn ang="0">
                    <a:pos x="29" y="9"/>
                  </a:cxn>
                  <a:cxn ang="0">
                    <a:pos x="36" y="10"/>
                  </a:cxn>
                  <a:cxn ang="0">
                    <a:pos x="42" y="10"/>
                  </a:cxn>
                  <a:cxn ang="0">
                    <a:pos x="47" y="9"/>
                  </a:cxn>
                  <a:cxn ang="0">
                    <a:pos x="49" y="9"/>
                  </a:cxn>
                  <a:cxn ang="0">
                    <a:pos x="45" y="6"/>
                  </a:cxn>
                </a:cxnLst>
                <a:rect l="0" t="0" r="r" b="b"/>
                <a:pathLst>
                  <a:path w="49" h="10">
                    <a:moveTo>
                      <a:pt x="45" y="6"/>
                    </a:moveTo>
                    <a:lnTo>
                      <a:pt x="46" y="6"/>
                    </a:lnTo>
                    <a:lnTo>
                      <a:pt x="42" y="7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3"/>
                    </a:lnTo>
                    <a:lnTo>
                      <a:pt x="18" y="2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9" y="9"/>
                    </a:lnTo>
                    <a:lnTo>
                      <a:pt x="36" y="10"/>
                    </a:lnTo>
                    <a:lnTo>
                      <a:pt x="42" y="10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5" y="6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5" name="Freeform 84"/>
              <p:cNvSpPr>
                <a:spLocks/>
              </p:cNvSpPr>
              <p:nvPr/>
            </p:nvSpPr>
            <p:spPr bwMode="auto">
              <a:xfrm>
                <a:off x="3214" y="2791"/>
                <a:ext cx="16" cy="2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1" y="1"/>
                  </a:cxn>
                  <a:cxn ang="0">
                    <a:pos x="0" y="17"/>
                  </a:cxn>
                  <a:cxn ang="0">
                    <a:pos x="4" y="20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1" y="1"/>
                  </a:cxn>
                  <a:cxn ang="0">
                    <a:pos x="13" y="0"/>
                  </a:cxn>
                </a:cxnLst>
                <a:rect l="0" t="0" r="r" b="b"/>
                <a:pathLst>
                  <a:path w="16" h="20">
                    <a:moveTo>
                      <a:pt x="13" y="0"/>
                    </a:moveTo>
                    <a:lnTo>
                      <a:pt x="11" y="1"/>
                    </a:lnTo>
                    <a:lnTo>
                      <a:pt x="0" y="17"/>
                    </a:lnTo>
                    <a:lnTo>
                      <a:pt x="4" y="20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6" name="Freeform 85"/>
              <p:cNvSpPr>
                <a:spLocks/>
              </p:cNvSpPr>
              <p:nvPr/>
            </p:nvSpPr>
            <p:spPr bwMode="auto">
              <a:xfrm>
                <a:off x="3227" y="2769"/>
                <a:ext cx="26" cy="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11" y="10"/>
                  </a:cxn>
                  <a:cxn ang="0">
                    <a:pos x="0" y="22"/>
                  </a:cxn>
                  <a:cxn ang="0">
                    <a:pos x="1" y="26"/>
                  </a:cxn>
                  <a:cxn ang="0">
                    <a:pos x="16" y="1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6" y="0"/>
                  </a:cxn>
                </a:cxnLst>
                <a:rect l="0" t="0" r="r" b="b"/>
                <a:pathLst>
                  <a:path w="26" h="26">
                    <a:moveTo>
                      <a:pt x="26" y="0"/>
                    </a:moveTo>
                    <a:lnTo>
                      <a:pt x="26" y="0"/>
                    </a:lnTo>
                    <a:lnTo>
                      <a:pt x="11" y="10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16" y="13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7" name="Freeform 86"/>
              <p:cNvSpPr>
                <a:spLocks/>
              </p:cNvSpPr>
              <p:nvPr/>
            </p:nvSpPr>
            <p:spPr bwMode="auto">
              <a:xfrm>
                <a:off x="3253" y="2769"/>
                <a:ext cx="46" cy="45"/>
              </a:xfrm>
              <a:custGeom>
                <a:avLst/>
                <a:gdLst/>
                <a:ahLst/>
                <a:cxnLst>
                  <a:cxn ang="0">
                    <a:pos x="46" y="40"/>
                  </a:cxn>
                  <a:cxn ang="0">
                    <a:pos x="45" y="40"/>
                  </a:cxn>
                  <a:cxn ang="0">
                    <a:pos x="40" y="38"/>
                  </a:cxn>
                  <a:cxn ang="0">
                    <a:pos x="36" y="33"/>
                  </a:cxn>
                  <a:cxn ang="0">
                    <a:pos x="30" y="27"/>
                  </a:cxn>
                  <a:cxn ang="0">
                    <a:pos x="24" y="20"/>
                  </a:cxn>
                  <a:cxn ang="0">
                    <a:pos x="19" y="13"/>
                  </a:cxn>
                  <a:cxn ang="0">
                    <a:pos x="14" y="6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10" y="9"/>
                  </a:cxn>
                  <a:cxn ang="0">
                    <a:pos x="14" y="14"/>
                  </a:cxn>
                  <a:cxn ang="0">
                    <a:pos x="20" y="22"/>
                  </a:cxn>
                  <a:cxn ang="0">
                    <a:pos x="26" y="29"/>
                  </a:cxn>
                  <a:cxn ang="0">
                    <a:pos x="32" y="36"/>
                  </a:cxn>
                  <a:cxn ang="0">
                    <a:pos x="38" y="40"/>
                  </a:cxn>
                  <a:cxn ang="0">
                    <a:pos x="43" y="45"/>
                  </a:cxn>
                  <a:cxn ang="0">
                    <a:pos x="43" y="43"/>
                  </a:cxn>
                  <a:cxn ang="0">
                    <a:pos x="46" y="40"/>
                  </a:cxn>
                </a:cxnLst>
                <a:rect l="0" t="0" r="r" b="b"/>
                <a:pathLst>
                  <a:path w="46" h="45">
                    <a:moveTo>
                      <a:pt x="46" y="40"/>
                    </a:moveTo>
                    <a:lnTo>
                      <a:pt x="45" y="40"/>
                    </a:lnTo>
                    <a:lnTo>
                      <a:pt x="40" y="38"/>
                    </a:lnTo>
                    <a:lnTo>
                      <a:pt x="36" y="33"/>
                    </a:lnTo>
                    <a:lnTo>
                      <a:pt x="30" y="27"/>
                    </a:lnTo>
                    <a:lnTo>
                      <a:pt x="24" y="20"/>
                    </a:lnTo>
                    <a:lnTo>
                      <a:pt x="19" y="13"/>
                    </a:lnTo>
                    <a:lnTo>
                      <a:pt x="14" y="6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4" y="14"/>
                    </a:lnTo>
                    <a:lnTo>
                      <a:pt x="20" y="22"/>
                    </a:lnTo>
                    <a:lnTo>
                      <a:pt x="26" y="29"/>
                    </a:lnTo>
                    <a:lnTo>
                      <a:pt x="32" y="36"/>
                    </a:lnTo>
                    <a:lnTo>
                      <a:pt x="38" y="4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6" y="4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8" name="Freeform 87"/>
              <p:cNvSpPr>
                <a:spLocks/>
              </p:cNvSpPr>
              <p:nvPr/>
            </p:nvSpPr>
            <p:spPr bwMode="auto">
              <a:xfrm>
                <a:off x="3296" y="2808"/>
                <a:ext cx="35" cy="7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5" y="4"/>
                  </a:cxn>
                  <a:cxn ang="0">
                    <a:pos x="29" y="1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6" y="6"/>
                  </a:cxn>
                  <a:cxn ang="0">
                    <a:pos x="10" y="6"/>
                  </a:cxn>
                  <a:cxn ang="0">
                    <a:pos x="15" y="6"/>
                  </a:cxn>
                  <a:cxn ang="0">
                    <a:pos x="18" y="4"/>
                  </a:cxn>
                  <a:cxn ang="0">
                    <a:pos x="21" y="4"/>
                  </a:cxn>
                  <a:cxn ang="0">
                    <a:pos x="24" y="4"/>
                  </a:cxn>
                  <a:cxn ang="0">
                    <a:pos x="26" y="4"/>
                  </a:cxn>
                  <a:cxn ang="0">
                    <a:pos x="31" y="7"/>
                  </a:cxn>
                  <a:cxn ang="0">
                    <a:pos x="31" y="7"/>
                  </a:cxn>
                  <a:cxn ang="0">
                    <a:pos x="34" y="4"/>
                  </a:cxn>
                </a:cxnLst>
                <a:rect l="0" t="0" r="r" b="b"/>
                <a:pathLst>
                  <a:path w="35" h="7">
                    <a:moveTo>
                      <a:pt x="34" y="4"/>
                    </a:moveTo>
                    <a:lnTo>
                      <a:pt x="35" y="4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5" y="6"/>
                    </a:lnTo>
                    <a:lnTo>
                      <a:pt x="18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9" name="Freeform 88"/>
              <p:cNvSpPr>
                <a:spLocks/>
              </p:cNvSpPr>
              <p:nvPr/>
            </p:nvSpPr>
            <p:spPr bwMode="auto">
              <a:xfrm>
                <a:off x="3327" y="2809"/>
                <a:ext cx="35" cy="11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5" y="8"/>
                  </a:cxn>
                  <a:cxn ang="0">
                    <a:pos x="30" y="3"/>
                  </a:cxn>
                  <a:cxn ang="0">
                    <a:pos x="26" y="2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4" y="3"/>
                  </a:cxn>
                  <a:cxn ang="0">
                    <a:pos x="10" y="5"/>
                  </a:cxn>
                  <a:cxn ang="0">
                    <a:pos x="7" y="5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6" y="8"/>
                  </a:cxn>
                  <a:cxn ang="0">
                    <a:pos x="11" y="8"/>
                  </a:cxn>
                  <a:cxn ang="0">
                    <a:pos x="16" y="8"/>
                  </a:cxn>
                  <a:cxn ang="0">
                    <a:pos x="19" y="6"/>
                  </a:cxn>
                  <a:cxn ang="0">
                    <a:pos x="22" y="5"/>
                  </a:cxn>
                  <a:cxn ang="0">
                    <a:pos x="23" y="5"/>
                  </a:cxn>
                  <a:cxn ang="0">
                    <a:pos x="26" y="6"/>
                  </a:cxn>
                  <a:cxn ang="0">
                    <a:pos x="30" y="11"/>
                  </a:cxn>
                  <a:cxn ang="0">
                    <a:pos x="30" y="9"/>
                  </a:cxn>
                  <a:cxn ang="0">
                    <a:pos x="35" y="8"/>
                  </a:cxn>
                </a:cxnLst>
                <a:rect l="0" t="0" r="r" b="b"/>
                <a:pathLst>
                  <a:path w="35" h="11">
                    <a:moveTo>
                      <a:pt x="35" y="8"/>
                    </a:moveTo>
                    <a:lnTo>
                      <a:pt x="35" y="8"/>
                    </a:lnTo>
                    <a:lnTo>
                      <a:pt x="30" y="3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1" y="8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6" y="6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35" y="8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0" name="Freeform 89"/>
              <p:cNvSpPr>
                <a:spLocks/>
              </p:cNvSpPr>
              <p:nvPr/>
            </p:nvSpPr>
            <p:spPr bwMode="auto">
              <a:xfrm>
                <a:off x="3357" y="2809"/>
                <a:ext cx="38" cy="15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38" y="9"/>
                  </a:cxn>
                  <a:cxn ang="0">
                    <a:pos x="38" y="6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29" y="0"/>
                  </a:cxn>
                  <a:cxn ang="0">
                    <a:pos x="25" y="2"/>
                  </a:cxn>
                  <a:cxn ang="0">
                    <a:pos x="19" y="6"/>
                  </a:cxn>
                  <a:cxn ang="0">
                    <a:pos x="15" y="9"/>
                  </a:cxn>
                  <a:cxn ang="0">
                    <a:pos x="10" y="11"/>
                  </a:cxn>
                  <a:cxn ang="0">
                    <a:pos x="9" y="12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5" y="8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5" y="15"/>
                  </a:cxn>
                  <a:cxn ang="0">
                    <a:pos x="9" y="15"/>
                  </a:cxn>
                  <a:cxn ang="0">
                    <a:pos x="12" y="15"/>
                  </a:cxn>
                  <a:cxn ang="0">
                    <a:pos x="18" y="12"/>
                  </a:cxn>
                  <a:cxn ang="0">
                    <a:pos x="22" y="9"/>
                  </a:cxn>
                  <a:cxn ang="0">
                    <a:pos x="28" y="6"/>
                  </a:cxn>
                  <a:cxn ang="0">
                    <a:pos x="31" y="5"/>
                  </a:cxn>
                  <a:cxn ang="0">
                    <a:pos x="31" y="5"/>
                  </a:cxn>
                  <a:cxn ang="0">
                    <a:pos x="31" y="5"/>
                  </a:cxn>
                  <a:cxn ang="0">
                    <a:pos x="32" y="8"/>
                  </a:cxn>
                  <a:cxn ang="0">
                    <a:pos x="34" y="11"/>
                  </a:cxn>
                  <a:cxn ang="0">
                    <a:pos x="34" y="12"/>
                  </a:cxn>
                  <a:cxn ang="0">
                    <a:pos x="38" y="9"/>
                  </a:cxn>
                </a:cxnLst>
                <a:rect l="0" t="0" r="r" b="b"/>
                <a:pathLst>
                  <a:path w="38" h="15">
                    <a:moveTo>
                      <a:pt x="38" y="9"/>
                    </a:moveTo>
                    <a:lnTo>
                      <a:pt x="38" y="9"/>
                    </a:lnTo>
                    <a:lnTo>
                      <a:pt x="38" y="6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9" y="6"/>
                    </a:lnTo>
                    <a:lnTo>
                      <a:pt x="15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5" y="8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5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8" y="6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2" y="8"/>
                    </a:lnTo>
                    <a:lnTo>
                      <a:pt x="34" y="11"/>
                    </a:lnTo>
                    <a:lnTo>
                      <a:pt x="34" y="12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1" name="Freeform 90"/>
              <p:cNvSpPr>
                <a:spLocks/>
              </p:cNvSpPr>
              <p:nvPr/>
            </p:nvSpPr>
            <p:spPr bwMode="auto">
              <a:xfrm>
                <a:off x="3391" y="2818"/>
                <a:ext cx="17" cy="12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6" y="9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3" y="12"/>
                  </a:cxn>
                  <a:cxn ang="0">
                    <a:pos x="17" y="10"/>
                  </a:cxn>
                </a:cxnLst>
                <a:rect l="0" t="0" r="r" b="b"/>
                <a:pathLst>
                  <a:path w="17" h="12">
                    <a:moveTo>
                      <a:pt x="17" y="10"/>
                    </a:moveTo>
                    <a:lnTo>
                      <a:pt x="16" y="9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3" y="12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2" name="Freeform 91"/>
              <p:cNvSpPr>
                <a:spLocks/>
              </p:cNvSpPr>
              <p:nvPr/>
            </p:nvSpPr>
            <p:spPr bwMode="auto">
              <a:xfrm>
                <a:off x="3402" y="2828"/>
                <a:ext cx="6" cy="16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3" y="16"/>
                  </a:cxn>
                  <a:cxn ang="0">
                    <a:pos x="3" y="16"/>
                  </a:cxn>
                  <a:cxn ang="0">
                    <a:pos x="6" y="16"/>
                  </a:cxn>
                  <a:cxn ang="0">
                    <a:pos x="6" y="15"/>
                  </a:cxn>
                  <a:cxn ang="0">
                    <a:pos x="3" y="16"/>
                  </a:cxn>
                </a:cxnLst>
                <a:rect l="0" t="0" r="r" b="b"/>
                <a:pathLst>
                  <a:path w="6" h="16">
                    <a:moveTo>
                      <a:pt x="3" y="16"/>
                    </a:moveTo>
                    <a:lnTo>
                      <a:pt x="6" y="1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3" name="Freeform 92"/>
              <p:cNvSpPr>
                <a:spLocks/>
              </p:cNvSpPr>
              <p:nvPr/>
            </p:nvSpPr>
            <p:spPr bwMode="auto">
              <a:xfrm>
                <a:off x="3256" y="2840"/>
                <a:ext cx="14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149" y="4"/>
                  </a:cxn>
                  <a:cxn ang="0">
                    <a:pos x="149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9" h="4">
                    <a:moveTo>
                      <a:pt x="0" y="0"/>
                    </a:moveTo>
                    <a:lnTo>
                      <a:pt x="0" y="4"/>
                    </a:lnTo>
                    <a:lnTo>
                      <a:pt x="149" y="4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4" name="Rectangle 93"/>
              <p:cNvSpPr>
                <a:spLocks noChangeArrowheads="1"/>
              </p:cNvSpPr>
              <p:nvPr/>
            </p:nvSpPr>
            <p:spPr bwMode="auto">
              <a:xfrm>
                <a:off x="2812" y="2843"/>
                <a:ext cx="923" cy="59"/>
              </a:xfrm>
              <a:prstGeom prst="rect">
                <a:avLst/>
              </a:prstGeom>
              <a:solidFill>
                <a:srgbClr val="E0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5" name="Freeform 94"/>
              <p:cNvSpPr>
                <a:spLocks/>
              </p:cNvSpPr>
              <p:nvPr/>
            </p:nvSpPr>
            <p:spPr bwMode="auto">
              <a:xfrm>
                <a:off x="2807" y="2843"/>
                <a:ext cx="9" cy="65"/>
              </a:xfrm>
              <a:custGeom>
                <a:avLst/>
                <a:gdLst/>
                <a:ahLst/>
                <a:cxnLst>
                  <a:cxn ang="0">
                    <a:pos x="5" y="65"/>
                  </a:cxn>
                  <a:cxn ang="0">
                    <a:pos x="9" y="59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5" y="65"/>
                  </a:cxn>
                  <a:cxn ang="0">
                    <a:pos x="0" y="59"/>
                  </a:cxn>
                  <a:cxn ang="0">
                    <a:pos x="0" y="65"/>
                  </a:cxn>
                  <a:cxn ang="0">
                    <a:pos x="5" y="65"/>
                  </a:cxn>
                </a:cxnLst>
                <a:rect l="0" t="0" r="r" b="b"/>
                <a:pathLst>
                  <a:path w="9" h="65">
                    <a:moveTo>
                      <a:pt x="5" y="65"/>
                    </a:moveTo>
                    <a:lnTo>
                      <a:pt x="9" y="5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5" y="65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6" name="Freeform 95"/>
              <p:cNvSpPr>
                <a:spLocks/>
              </p:cNvSpPr>
              <p:nvPr/>
            </p:nvSpPr>
            <p:spPr bwMode="auto">
              <a:xfrm>
                <a:off x="2812" y="2898"/>
                <a:ext cx="928" cy="10"/>
              </a:xfrm>
              <a:custGeom>
                <a:avLst/>
                <a:gdLst/>
                <a:ahLst/>
                <a:cxnLst>
                  <a:cxn ang="0">
                    <a:pos x="928" y="4"/>
                  </a:cxn>
                  <a:cxn ang="0">
                    <a:pos x="923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923" y="10"/>
                  </a:cxn>
                  <a:cxn ang="0">
                    <a:pos x="928" y="4"/>
                  </a:cxn>
                  <a:cxn ang="0">
                    <a:pos x="923" y="10"/>
                  </a:cxn>
                  <a:cxn ang="0">
                    <a:pos x="928" y="10"/>
                  </a:cxn>
                  <a:cxn ang="0">
                    <a:pos x="928" y="4"/>
                  </a:cxn>
                </a:cxnLst>
                <a:rect l="0" t="0" r="r" b="b"/>
                <a:pathLst>
                  <a:path w="928" h="10">
                    <a:moveTo>
                      <a:pt x="928" y="4"/>
                    </a:moveTo>
                    <a:lnTo>
                      <a:pt x="923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23" y="10"/>
                    </a:lnTo>
                    <a:lnTo>
                      <a:pt x="928" y="4"/>
                    </a:lnTo>
                    <a:lnTo>
                      <a:pt x="923" y="10"/>
                    </a:lnTo>
                    <a:lnTo>
                      <a:pt x="928" y="10"/>
                    </a:lnTo>
                    <a:lnTo>
                      <a:pt x="928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7" name="Freeform 96"/>
              <p:cNvSpPr>
                <a:spLocks/>
              </p:cNvSpPr>
              <p:nvPr/>
            </p:nvSpPr>
            <p:spPr bwMode="auto">
              <a:xfrm>
                <a:off x="3730" y="2838"/>
                <a:ext cx="10" cy="6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0" y="64"/>
                  </a:cxn>
                  <a:cxn ang="0">
                    <a:pos x="10" y="64"/>
                  </a:cxn>
                  <a:cxn ang="0">
                    <a:pos x="10" y="5"/>
                  </a:cxn>
                  <a:cxn ang="0">
                    <a:pos x="5" y="0"/>
                  </a:cxn>
                  <a:cxn ang="0">
                    <a:pos x="10" y="5"/>
                  </a:cxn>
                  <a:cxn ang="0">
                    <a:pos x="10" y="0"/>
                  </a:cxn>
                  <a:cxn ang="0">
                    <a:pos x="5" y="0"/>
                  </a:cxn>
                </a:cxnLst>
                <a:rect l="0" t="0" r="r" b="b"/>
                <a:pathLst>
                  <a:path w="10" h="64">
                    <a:moveTo>
                      <a:pt x="5" y="0"/>
                    </a:moveTo>
                    <a:lnTo>
                      <a:pt x="0" y="5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8" name="Freeform 97"/>
              <p:cNvSpPr>
                <a:spLocks/>
              </p:cNvSpPr>
              <p:nvPr/>
            </p:nvSpPr>
            <p:spPr bwMode="auto">
              <a:xfrm>
                <a:off x="2807" y="2838"/>
                <a:ext cx="928" cy="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9"/>
                  </a:cxn>
                  <a:cxn ang="0">
                    <a:pos x="928" y="9"/>
                  </a:cxn>
                  <a:cxn ang="0">
                    <a:pos x="928" y="0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928" h="9">
                    <a:moveTo>
                      <a:pt x="0" y="5"/>
                    </a:moveTo>
                    <a:lnTo>
                      <a:pt x="5" y="9"/>
                    </a:lnTo>
                    <a:lnTo>
                      <a:pt x="928" y="9"/>
                    </a:lnTo>
                    <a:lnTo>
                      <a:pt x="928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9" name="Freeform 98"/>
              <p:cNvSpPr>
                <a:spLocks/>
              </p:cNvSpPr>
              <p:nvPr/>
            </p:nvSpPr>
            <p:spPr bwMode="auto">
              <a:xfrm>
                <a:off x="120" y="2110"/>
                <a:ext cx="999" cy="596"/>
              </a:xfrm>
              <a:custGeom>
                <a:avLst/>
                <a:gdLst/>
                <a:ahLst/>
                <a:cxnLst>
                  <a:cxn ang="0">
                    <a:pos x="551" y="1"/>
                  </a:cxn>
                  <a:cxn ang="0">
                    <a:pos x="625" y="10"/>
                  </a:cxn>
                  <a:cxn ang="0">
                    <a:pos x="695" y="24"/>
                  </a:cxn>
                  <a:cxn ang="0">
                    <a:pos x="759" y="43"/>
                  </a:cxn>
                  <a:cxn ang="0">
                    <a:pos x="818" y="68"/>
                  </a:cxn>
                  <a:cxn ang="0">
                    <a:pos x="870" y="98"/>
                  </a:cxn>
                  <a:cxn ang="0">
                    <a:pos x="914" y="132"/>
                  </a:cxn>
                  <a:cxn ang="0">
                    <a:pos x="950" y="170"/>
                  </a:cxn>
                  <a:cxn ang="0">
                    <a:pos x="978" y="210"/>
                  </a:cxn>
                  <a:cxn ang="0">
                    <a:pos x="994" y="254"/>
                  </a:cxn>
                  <a:cxn ang="0">
                    <a:pos x="999" y="299"/>
                  </a:cxn>
                  <a:cxn ang="0">
                    <a:pos x="994" y="344"/>
                  </a:cxn>
                  <a:cxn ang="0">
                    <a:pos x="978" y="387"/>
                  </a:cxn>
                  <a:cxn ang="0">
                    <a:pos x="950" y="428"/>
                  </a:cxn>
                  <a:cxn ang="0">
                    <a:pos x="914" y="466"/>
                  </a:cxn>
                  <a:cxn ang="0">
                    <a:pos x="870" y="499"/>
                  </a:cxn>
                  <a:cxn ang="0">
                    <a:pos x="818" y="528"/>
                  </a:cxn>
                  <a:cxn ang="0">
                    <a:pos x="759" y="554"/>
                  </a:cxn>
                  <a:cxn ang="0">
                    <a:pos x="695" y="573"/>
                  </a:cxn>
                  <a:cxn ang="0">
                    <a:pos x="625" y="588"/>
                  </a:cxn>
                  <a:cxn ang="0">
                    <a:pos x="551" y="595"/>
                  </a:cxn>
                  <a:cxn ang="0">
                    <a:pos x="474" y="596"/>
                  </a:cxn>
                  <a:cxn ang="0">
                    <a:pos x="400" y="591"/>
                  </a:cxn>
                  <a:cxn ang="0">
                    <a:pos x="329" y="579"/>
                  </a:cxn>
                  <a:cxn ang="0">
                    <a:pos x="262" y="562"/>
                  </a:cxn>
                  <a:cxn ang="0">
                    <a:pos x="201" y="537"/>
                  </a:cxn>
                  <a:cxn ang="0">
                    <a:pos x="146" y="509"/>
                  </a:cxn>
                  <a:cxn ang="0">
                    <a:pos x="100" y="477"/>
                  </a:cxn>
                  <a:cxn ang="0">
                    <a:pos x="60" y="441"/>
                  </a:cxn>
                  <a:cxn ang="0">
                    <a:pos x="30" y="400"/>
                  </a:cxn>
                  <a:cxn ang="0">
                    <a:pos x="10" y="358"/>
                  </a:cxn>
                  <a:cxn ang="0">
                    <a:pos x="1" y="313"/>
                  </a:cxn>
                  <a:cxn ang="0">
                    <a:pos x="2" y="268"/>
                  </a:cxn>
                  <a:cxn ang="0">
                    <a:pos x="15" y="225"/>
                  </a:cxn>
                  <a:cxn ang="0">
                    <a:pos x="40" y="183"/>
                  </a:cxn>
                  <a:cxn ang="0">
                    <a:pos x="72" y="143"/>
                  </a:cxn>
                  <a:cxn ang="0">
                    <a:pos x="114" y="109"/>
                  </a:cxn>
                  <a:cxn ang="0">
                    <a:pos x="164" y="78"/>
                  </a:cxn>
                  <a:cxn ang="0">
                    <a:pos x="220" y="52"/>
                  </a:cxn>
                  <a:cxn ang="0">
                    <a:pos x="284" y="30"/>
                  </a:cxn>
                  <a:cxn ang="0">
                    <a:pos x="352" y="14"/>
                  </a:cxn>
                  <a:cxn ang="0">
                    <a:pos x="423" y="4"/>
                  </a:cxn>
                  <a:cxn ang="0">
                    <a:pos x="500" y="0"/>
                  </a:cxn>
                </a:cxnLst>
                <a:rect l="0" t="0" r="r" b="b"/>
                <a:pathLst>
                  <a:path w="999" h="596">
                    <a:moveTo>
                      <a:pt x="500" y="0"/>
                    </a:moveTo>
                    <a:lnTo>
                      <a:pt x="525" y="1"/>
                    </a:lnTo>
                    <a:lnTo>
                      <a:pt x="551" y="1"/>
                    </a:lnTo>
                    <a:lnTo>
                      <a:pt x="576" y="4"/>
                    </a:lnTo>
                    <a:lnTo>
                      <a:pt x="600" y="7"/>
                    </a:lnTo>
                    <a:lnTo>
                      <a:pt x="625" y="10"/>
                    </a:lnTo>
                    <a:lnTo>
                      <a:pt x="648" y="14"/>
                    </a:lnTo>
                    <a:lnTo>
                      <a:pt x="671" y="19"/>
                    </a:lnTo>
                    <a:lnTo>
                      <a:pt x="695" y="24"/>
                    </a:lnTo>
                    <a:lnTo>
                      <a:pt x="716" y="30"/>
                    </a:lnTo>
                    <a:lnTo>
                      <a:pt x="738" y="36"/>
                    </a:lnTo>
                    <a:lnTo>
                      <a:pt x="759" y="43"/>
                    </a:lnTo>
                    <a:lnTo>
                      <a:pt x="779" y="52"/>
                    </a:lnTo>
                    <a:lnTo>
                      <a:pt x="799" y="59"/>
                    </a:lnTo>
                    <a:lnTo>
                      <a:pt x="818" y="68"/>
                    </a:lnTo>
                    <a:lnTo>
                      <a:pt x="835" y="78"/>
                    </a:lnTo>
                    <a:lnTo>
                      <a:pt x="853" y="88"/>
                    </a:lnTo>
                    <a:lnTo>
                      <a:pt x="870" y="98"/>
                    </a:lnTo>
                    <a:lnTo>
                      <a:pt x="885" y="109"/>
                    </a:lnTo>
                    <a:lnTo>
                      <a:pt x="901" y="120"/>
                    </a:lnTo>
                    <a:lnTo>
                      <a:pt x="914" y="132"/>
                    </a:lnTo>
                    <a:lnTo>
                      <a:pt x="927" y="143"/>
                    </a:lnTo>
                    <a:lnTo>
                      <a:pt x="938" y="156"/>
                    </a:lnTo>
                    <a:lnTo>
                      <a:pt x="950" y="170"/>
                    </a:lnTo>
                    <a:lnTo>
                      <a:pt x="960" y="183"/>
                    </a:lnTo>
                    <a:lnTo>
                      <a:pt x="969" y="196"/>
                    </a:lnTo>
                    <a:lnTo>
                      <a:pt x="978" y="210"/>
                    </a:lnTo>
                    <a:lnTo>
                      <a:pt x="983" y="225"/>
                    </a:lnTo>
                    <a:lnTo>
                      <a:pt x="989" y="239"/>
                    </a:lnTo>
                    <a:lnTo>
                      <a:pt x="994" y="254"/>
                    </a:lnTo>
                    <a:lnTo>
                      <a:pt x="997" y="268"/>
                    </a:lnTo>
                    <a:lnTo>
                      <a:pt x="999" y="283"/>
                    </a:lnTo>
                    <a:lnTo>
                      <a:pt x="999" y="299"/>
                    </a:lnTo>
                    <a:lnTo>
                      <a:pt x="999" y="313"/>
                    </a:lnTo>
                    <a:lnTo>
                      <a:pt x="997" y="329"/>
                    </a:lnTo>
                    <a:lnTo>
                      <a:pt x="994" y="344"/>
                    </a:lnTo>
                    <a:lnTo>
                      <a:pt x="989" y="358"/>
                    </a:lnTo>
                    <a:lnTo>
                      <a:pt x="983" y="373"/>
                    </a:lnTo>
                    <a:lnTo>
                      <a:pt x="978" y="387"/>
                    </a:lnTo>
                    <a:lnTo>
                      <a:pt x="969" y="400"/>
                    </a:lnTo>
                    <a:lnTo>
                      <a:pt x="960" y="415"/>
                    </a:lnTo>
                    <a:lnTo>
                      <a:pt x="950" y="428"/>
                    </a:lnTo>
                    <a:lnTo>
                      <a:pt x="938" y="441"/>
                    </a:lnTo>
                    <a:lnTo>
                      <a:pt x="927" y="453"/>
                    </a:lnTo>
                    <a:lnTo>
                      <a:pt x="914" y="466"/>
                    </a:lnTo>
                    <a:lnTo>
                      <a:pt x="901" y="477"/>
                    </a:lnTo>
                    <a:lnTo>
                      <a:pt x="885" y="487"/>
                    </a:lnTo>
                    <a:lnTo>
                      <a:pt x="870" y="499"/>
                    </a:lnTo>
                    <a:lnTo>
                      <a:pt x="853" y="509"/>
                    </a:lnTo>
                    <a:lnTo>
                      <a:pt x="835" y="519"/>
                    </a:lnTo>
                    <a:lnTo>
                      <a:pt x="818" y="528"/>
                    </a:lnTo>
                    <a:lnTo>
                      <a:pt x="799" y="537"/>
                    </a:lnTo>
                    <a:lnTo>
                      <a:pt x="779" y="546"/>
                    </a:lnTo>
                    <a:lnTo>
                      <a:pt x="759" y="554"/>
                    </a:lnTo>
                    <a:lnTo>
                      <a:pt x="738" y="562"/>
                    </a:lnTo>
                    <a:lnTo>
                      <a:pt x="716" y="567"/>
                    </a:lnTo>
                    <a:lnTo>
                      <a:pt x="695" y="573"/>
                    </a:lnTo>
                    <a:lnTo>
                      <a:pt x="671" y="579"/>
                    </a:lnTo>
                    <a:lnTo>
                      <a:pt x="648" y="583"/>
                    </a:lnTo>
                    <a:lnTo>
                      <a:pt x="625" y="588"/>
                    </a:lnTo>
                    <a:lnTo>
                      <a:pt x="600" y="591"/>
                    </a:lnTo>
                    <a:lnTo>
                      <a:pt x="576" y="593"/>
                    </a:lnTo>
                    <a:lnTo>
                      <a:pt x="551" y="595"/>
                    </a:lnTo>
                    <a:lnTo>
                      <a:pt x="525" y="596"/>
                    </a:lnTo>
                    <a:lnTo>
                      <a:pt x="500" y="596"/>
                    </a:lnTo>
                    <a:lnTo>
                      <a:pt x="474" y="596"/>
                    </a:lnTo>
                    <a:lnTo>
                      <a:pt x="449" y="595"/>
                    </a:lnTo>
                    <a:lnTo>
                      <a:pt x="423" y="593"/>
                    </a:lnTo>
                    <a:lnTo>
                      <a:pt x="400" y="591"/>
                    </a:lnTo>
                    <a:lnTo>
                      <a:pt x="375" y="588"/>
                    </a:lnTo>
                    <a:lnTo>
                      <a:pt x="352" y="583"/>
                    </a:lnTo>
                    <a:lnTo>
                      <a:pt x="329" y="579"/>
                    </a:lnTo>
                    <a:lnTo>
                      <a:pt x="306" y="573"/>
                    </a:lnTo>
                    <a:lnTo>
                      <a:pt x="284" y="567"/>
                    </a:lnTo>
                    <a:lnTo>
                      <a:pt x="262" y="562"/>
                    </a:lnTo>
                    <a:lnTo>
                      <a:pt x="240" y="554"/>
                    </a:lnTo>
                    <a:lnTo>
                      <a:pt x="220" y="546"/>
                    </a:lnTo>
                    <a:lnTo>
                      <a:pt x="201" y="537"/>
                    </a:lnTo>
                    <a:lnTo>
                      <a:pt x="182" y="528"/>
                    </a:lnTo>
                    <a:lnTo>
                      <a:pt x="164" y="519"/>
                    </a:lnTo>
                    <a:lnTo>
                      <a:pt x="146" y="509"/>
                    </a:lnTo>
                    <a:lnTo>
                      <a:pt x="130" y="499"/>
                    </a:lnTo>
                    <a:lnTo>
                      <a:pt x="114" y="487"/>
                    </a:lnTo>
                    <a:lnTo>
                      <a:pt x="100" y="477"/>
                    </a:lnTo>
                    <a:lnTo>
                      <a:pt x="85" y="466"/>
                    </a:lnTo>
                    <a:lnTo>
                      <a:pt x="72" y="453"/>
                    </a:lnTo>
                    <a:lnTo>
                      <a:pt x="60" y="441"/>
                    </a:lnTo>
                    <a:lnTo>
                      <a:pt x="49" y="428"/>
                    </a:lnTo>
                    <a:lnTo>
                      <a:pt x="40" y="415"/>
                    </a:lnTo>
                    <a:lnTo>
                      <a:pt x="30" y="400"/>
                    </a:lnTo>
                    <a:lnTo>
                      <a:pt x="23" y="387"/>
                    </a:lnTo>
                    <a:lnTo>
                      <a:pt x="15" y="373"/>
                    </a:lnTo>
                    <a:lnTo>
                      <a:pt x="10" y="358"/>
                    </a:lnTo>
                    <a:lnTo>
                      <a:pt x="5" y="344"/>
                    </a:lnTo>
                    <a:lnTo>
                      <a:pt x="2" y="329"/>
                    </a:lnTo>
                    <a:lnTo>
                      <a:pt x="1" y="313"/>
                    </a:lnTo>
                    <a:lnTo>
                      <a:pt x="0" y="299"/>
                    </a:lnTo>
                    <a:lnTo>
                      <a:pt x="1" y="283"/>
                    </a:lnTo>
                    <a:lnTo>
                      <a:pt x="2" y="268"/>
                    </a:lnTo>
                    <a:lnTo>
                      <a:pt x="5" y="254"/>
                    </a:lnTo>
                    <a:lnTo>
                      <a:pt x="10" y="239"/>
                    </a:lnTo>
                    <a:lnTo>
                      <a:pt x="15" y="225"/>
                    </a:lnTo>
                    <a:lnTo>
                      <a:pt x="23" y="210"/>
                    </a:lnTo>
                    <a:lnTo>
                      <a:pt x="30" y="196"/>
                    </a:lnTo>
                    <a:lnTo>
                      <a:pt x="40" y="183"/>
                    </a:lnTo>
                    <a:lnTo>
                      <a:pt x="49" y="170"/>
                    </a:lnTo>
                    <a:lnTo>
                      <a:pt x="60" y="156"/>
                    </a:lnTo>
                    <a:lnTo>
                      <a:pt x="72" y="143"/>
                    </a:lnTo>
                    <a:lnTo>
                      <a:pt x="85" y="132"/>
                    </a:lnTo>
                    <a:lnTo>
                      <a:pt x="100" y="120"/>
                    </a:lnTo>
                    <a:lnTo>
                      <a:pt x="114" y="109"/>
                    </a:lnTo>
                    <a:lnTo>
                      <a:pt x="130" y="98"/>
                    </a:lnTo>
                    <a:lnTo>
                      <a:pt x="146" y="88"/>
                    </a:lnTo>
                    <a:lnTo>
                      <a:pt x="164" y="78"/>
                    </a:lnTo>
                    <a:lnTo>
                      <a:pt x="182" y="68"/>
                    </a:lnTo>
                    <a:lnTo>
                      <a:pt x="201" y="59"/>
                    </a:lnTo>
                    <a:lnTo>
                      <a:pt x="220" y="52"/>
                    </a:lnTo>
                    <a:lnTo>
                      <a:pt x="240" y="43"/>
                    </a:lnTo>
                    <a:lnTo>
                      <a:pt x="262" y="36"/>
                    </a:lnTo>
                    <a:lnTo>
                      <a:pt x="284" y="30"/>
                    </a:lnTo>
                    <a:lnTo>
                      <a:pt x="306" y="24"/>
                    </a:lnTo>
                    <a:lnTo>
                      <a:pt x="329" y="19"/>
                    </a:lnTo>
                    <a:lnTo>
                      <a:pt x="352" y="14"/>
                    </a:lnTo>
                    <a:lnTo>
                      <a:pt x="375" y="10"/>
                    </a:lnTo>
                    <a:lnTo>
                      <a:pt x="400" y="7"/>
                    </a:lnTo>
                    <a:lnTo>
                      <a:pt x="423" y="4"/>
                    </a:lnTo>
                    <a:lnTo>
                      <a:pt x="449" y="1"/>
                    </a:lnTo>
                    <a:lnTo>
                      <a:pt x="474" y="1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0" name="Freeform 99"/>
              <p:cNvSpPr>
                <a:spLocks/>
              </p:cNvSpPr>
              <p:nvPr/>
            </p:nvSpPr>
            <p:spPr bwMode="auto">
              <a:xfrm>
                <a:off x="620" y="2101"/>
                <a:ext cx="508" cy="308"/>
              </a:xfrm>
              <a:custGeom>
                <a:avLst/>
                <a:gdLst/>
                <a:ahLst/>
                <a:cxnLst>
                  <a:cxn ang="0">
                    <a:pos x="508" y="308"/>
                  </a:cxn>
                  <a:cxn ang="0">
                    <a:pos x="505" y="276"/>
                  </a:cxn>
                  <a:cxn ang="0">
                    <a:pos x="498" y="245"/>
                  </a:cxn>
                  <a:cxn ang="0">
                    <a:pos x="485" y="215"/>
                  </a:cxn>
                  <a:cxn ang="0">
                    <a:pos x="468" y="187"/>
                  </a:cxn>
                  <a:cxn ang="0">
                    <a:pos x="446" y="160"/>
                  </a:cxn>
                  <a:cxn ang="0">
                    <a:pos x="420" y="135"/>
                  </a:cxn>
                  <a:cxn ang="0">
                    <a:pos x="391" y="112"/>
                  </a:cxn>
                  <a:cxn ang="0">
                    <a:pos x="357" y="90"/>
                  </a:cxn>
                  <a:cxn ang="0">
                    <a:pos x="321" y="70"/>
                  </a:cxn>
                  <a:cxn ang="0">
                    <a:pos x="282" y="52"/>
                  </a:cxn>
                  <a:cxn ang="0">
                    <a:pos x="241" y="38"/>
                  </a:cxn>
                  <a:cxn ang="0">
                    <a:pos x="196" y="25"/>
                  </a:cxn>
                  <a:cxn ang="0">
                    <a:pos x="150" y="14"/>
                  </a:cxn>
                  <a:cxn ang="0">
                    <a:pos x="102" y="7"/>
                  </a:cxn>
                  <a:cxn ang="0">
                    <a:pos x="51" y="3"/>
                  </a:cxn>
                  <a:cxn ang="0">
                    <a:pos x="0" y="0"/>
                  </a:cxn>
                  <a:cxn ang="0">
                    <a:pos x="25" y="19"/>
                  </a:cxn>
                  <a:cxn ang="0">
                    <a:pos x="76" y="22"/>
                  </a:cxn>
                  <a:cxn ang="0">
                    <a:pos x="124" y="28"/>
                  </a:cxn>
                  <a:cxn ang="0">
                    <a:pos x="170" y="36"/>
                  </a:cxn>
                  <a:cxn ang="0">
                    <a:pos x="214" y="46"/>
                  </a:cxn>
                  <a:cxn ang="0">
                    <a:pos x="256" y="61"/>
                  </a:cxn>
                  <a:cxn ang="0">
                    <a:pos x="295" y="77"/>
                  </a:cxn>
                  <a:cxn ang="0">
                    <a:pos x="331" y="94"/>
                  </a:cxn>
                  <a:cxn ang="0">
                    <a:pos x="364" y="115"/>
                  </a:cxn>
                  <a:cxn ang="0">
                    <a:pos x="395" y="136"/>
                  </a:cxn>
                  <a:cxn ang="0">
                    <a:pos x="421" y="160"/>
                  </a:cxn>
                  <a:cxn ang="0">
                    <a:pos x="443" y="184"/>
                  </a:cxn>
                  <a:cxn ang="0">
                    <a:pos x="462" y="209"/>
                  </a:cxn>
                  <a:cxn ang="0">
                    <a:pos x="476" y="237"/>
                  </a:cxn>
                  <a:cxn ang="0">
                    <a:pos x="485" y="264"/>
                  </a:cxn>
                  <a:cxn ang="0">
                    <a:pos x="491" y="293"/>
                  </a:cxn>
                  <a:cxn ang="0">
                    <a:pos x="491" y="308"/>
                  </a:cxn>
                </a:cxnLst>
                <a:rect l="0" t="0" r="r" b="b"/>
                <a:pathLst>
                  <a:path w="508" h="308">
                    <a:moveTo>
                      <a:pt x="508" y="308"/>
                    </a:moveTo>
                    <a:lnTo>
                      <a:pt x="508" y="308"/>
                    </a:lnTo>
                    <a:lnTo>
                      <a:pt x="508" y="292"/>
                    </a:lnTo>
                    <a:lnTo>
                      <a:pt x="505" y="276"/>
                    </a:lnTo>
                    <a:lnTo>
                      <a:pt x="502" y="260"/>
                    </a:lnTo>
                    <a:lnTo>
                      <a:pt x="498" y="245"/>
                    </a:lnTo>
                    <a:lnTo>
                      <a:pt x="492" y="229"/>
                    </a:lnTo>
                    <a:lnTo>
                      <a:pt x="485" y="215"/>
                    </a:lnTo>
                    <a:lnTo>
                      <a:pt x="476" y="200"/>
                    </a:lnTo>
                    <a:lnTo>
                      <a:pt x="468" y="187"/>
                    </a:lnTo>
                    <a:lnTo>
                      <a:pt x="457" y="173"/>
                    </a:lnTo>
                    <a:lnTo>
                      <a:pt x="446" y="160"/>
                    </a:lnTo>
                    <a:lnTo>
                      <a:pt x="433" y="147"/>
                    </a:lnTo>
                    <a:lnTo>
                      <a:pt x="420" y="135"/>
                    </a:lnTo>
                    <a:lnTo>
                      <a:pt x="405" y="122"/>
                    </a:lnTo>
                    <a:lnTo>
                      <a:pt x="391" y="112"/>
                    </a:lnTo>
                    <a:lnTo>
                      <a:pt x="375" y="100"/>
                    </a:lnTo>
                    <a:lnTo>
                      <a:pt x="357" y="90"/>
                    </a:lnTo>
                    <a:lnTo>
                      <a:pt x="340" y="80"/>
                    </a:lnTo>
                    <a:lnTo>
                      <a:pt x="321" y="70"/>
                    </a:lnTo>
                    <a:lnTo>
                      <a:pt x="302" y="61"/>
                    </a:lnTo>
                    <a:lnTo>
                      <a:pt x="282" y="52"/>
                    </a:lnTo>
                    <a:lnTo>
                      <a:pt x="261" y="45"/>
                    </a:lnTo>
                    <a:lnTo>
                      <a:pt x="241" y="38"/>
                    </a:lnTo>
                    <a:lnTo>
                      <a:pt x="219" y="30"/>
                    </a:lnTo>
                    <a:lnTo>
                      <a:pt x="196" y="25"/>
                    </a:lnTo>
                    <a:lnTo>
                      <a:pt x="173" y="19"/>
                    </a:lnTo>
                    <a:lnTo>
                      <a:pt x="150" y="14"/>
                    </a:lnTo>
                    <a:lnTo>
                      <a:pt x="126" y="10"/>
                    </a:lnTo>
                    <a:lnTo>
                      <a:pt x="102" y="7"/>
                    </a:lnTo>
                    <a:lnTo>
                      <a:pt x="77" y="4"/>
                    </a:lnTo>
                    <a:lnTo>
                      <a:pt x="51" y="3"/>
                    </a:lnTo>
                    <a:lnTo>
                      <a:pt x="26" y="1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5" y="19"/>
                    </a:lnTo>
                    <a:lnTo>
                      <a:pt x="51" y="19"/>
                    </a:lnTo>
                    <a:lnTo>
                      <a:pt x="76" y="22"/>
                    </a:lnTo>
                    <a:lnTo>
                      <a:pt x="99" y="23"/>
                    </a:lnTo>
                    <a:lnTo>
                      <a:pt x="124" y="28"/>
                    </a:lnTo>
                    <a:lnTo>
                      <a:pt x="147" y="30"/>
                    </a:lnTo>
                    <a:lnTo>
                      <a:pt x="170" y="36"/>
                    </a:lnTo>
                    <a:lnTo>
                      <a:pt x="192" y="41"/>
                    </a:lnTo>
                    <a:lnTo>
                      <a:pt x="214" y="46"/>
                    </a:lnTo>
                    <a:lnTo>
                      <a:pt x="235" y="54"/>
                    </a:lnTo>
                    <a:lnTo>
                      <a:pt x="256" y="61"/>
                    </a:lnTo>
                    <a:lnTo>
                      <a:pt x="276" y="68"/>
                    </a:lnTo>
                    <a:lnTo>
                      <a:pt x="295" y="77"/>
                    </a:lnTo>
                    <a:lnTo>
                      <a:pt x="314" y="86"/>
                    </a:lnTo>
                    <a:lnTo>
                      <a:pt x="331" y="94"/>
                    </a:lnTo>
                    <a:lnTo>
                      <a:pt x="348" y="104"/>
                    </a:lnTo>
                    <a:lnTo>
                      <a:pt x="364" y="115"/>
                    </a:lnTo>
                    <a:lnTo>
                      <a:pt x="380" y="125"/>
                    </a:lnTo>
                    <a:lnTo>
                      <a:pt x="395" y="136"/>
                    </a:lnTo>
                    <a:lnTo>
                      <a:pt x="408" y="148"/>
                    </a:lnTo>
                    <a:lnTo>
                      <a:pt x="421" y="160"/>
                    </a:lnTo>
                    <a:lnTo>
                      <a:pt x="433" y="171"/>
                    </a:lnTo>
                    <a:lnTo>
                      <a:pt x="443" y="184"/>
                    </a:lnTo>
                    <a:lnTo>
                      <a:pt x="453" y="196"/>
                    </a:lnTo>
                    <a:lnTo>
                      <a:pt x="462" y="209"/>
                    </a:lnTo>
                    <a:lnTo>
                      <a:pt x="469" y="224"/>
                    </a:lnTo>
                    <a:lnTo>
                      <a:pt x="476" y="237"/>
                    </a:lnTo>
                    <a:lnTo>
                      <a:pt x="482" y="250"/>
                    </a:lnTo>
                    <a:lnTo>
                      <a:pt x="485" y="264"/>
                    </a:lnTo>
                    <a:lnTo>
                      <a:pt x="489" y="279"/>
                    </a:lnTo>
                    <a:lnTo>
                      <a:pt x="491" y="293"/>
                    </a:lnTo>
                    <a:lnTo>
                      <a:pt x="491" y="308"/>
                    </a:lnTo>
                    <a:lnTo>
                      <a:pt x="491" y="308"/>
                    </a:lnTo>
                    <a:lnTo>
                      <a:pt x="508" y="3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1" name="Freeform 100"/>
              <p:cNvSpPr>
                <a:spLocks/>
              </p:cNvSpPr>
              <p:nvPr/>
            </p:nvSpPr>
            <p:spPr bwMode="auto">
              <a:xfrm>
                <a:off x="620" y="2409"/>
                <a:ext cx="508" cy="306"/>
              </a:xfrm>
              <a:custGeom>
                <a:avLst/>
                <a:gdLst/>
                <a:ahLst/>
                <a:cxnLst>
                  <a:cxn ang="0">
                    <a:pos x="0" y="306"/>
                  </a:cxn>
                  <a:cxn ang="0">
                    <a:pos x="51" y="305"/>
                  </a:cxn>
                  <a:cxn ang="0">
                    <a:pos x="102" y="300"/>
                  </a:cxn>
                  <a:cxn ang="0">
                    <a:pos x="150" y="293"/>
                  </a:cxn>
                  <a:cxn ang="0">
                    <a:pos x="196" y="283"/>
                  </a:cxn>
                  <a:cxn ang="0">
                    <a:pos x="241" y="270"/>
                  </a:cxn>
                  <a:cxn ang="0">
                    <a:pos x="282" y="255"/>
                  </a:cxn>
                  <a:cxn ang="0">
                    <a:pos x="321" y="238"/>
                  </a:cxn>
                  <a:cxn ang="0">
                    <a:pos x="357" y="218"/>
                  </a:cxn>
                  <a:cxn ang="0">
                    <a:pos x="391" y="196"/>
                  </a:cxn>
                  <a:cxn ang="0">
                    <a:pos x="420" y="172"/>
                  </a:cxn>
                  <a:cxn ang="0">
                    <a:pos x="446" y="148"/>
                  </a:cxn>
                  <a:cxn ang="0">
                    <a:pos x="468" y="120"/>
                  </a:cxn>
                  <a:cxn ang="0">
                    <a:pos x="485" y="93"/>
                  </a:cxn>
                  <a:cxn ang="0">
                    <a:pos x="498" y="62"/>
                  </a:cxn>
                  <a:cxn ang="0">
                    <a:pos x="505" y="32"/>
                  </a:cxn>
                  <a:cxn ang="0">
                    <a:pos x="508" y="0"/>
                  </a:cxn>
                  <a:cxn ang="0">
                    <a:pos x="491" y="14"/>
                  </a:cxn>
                  <a:cxn ang="0">
                    <a:pos x="485" y="43"/>
                  </a:cxn>
                  <a:cxn ang="0">
                    <a:pos x="476" y="71"/>
                  </a:cxn>
                  <a:cxn ang="0">
                    <a:pos x="462" y="97"/>
                  </a:cxn>
                  <a:cxn ang="0">
                    <a:pos x="443" y="123"/>
                  </a:cxn>
                  <a:cxn ang="0">
                    <a:pos x="421" y="148"/>
                  </a:cxn>
                  <a:cxn ang="0">
                    <a:pos x="395" y="171"/>
                  </a:cxn>
                  <a:cxn ang="0">
                    <a:pos x="364" y="193"/>
                  </a:cxn>
                  <a:cxn ang="0">
                    <a:pos x="331" y="213"/>
                  </a:cxn>
                  <a:cxn ang="0">
                    <a:pos x="295" y="231"/>
                  </a:cxn>
                  <a:cxn ang="0">
                    <a:pos x="256" y="247"/>
                  </a:cxn>
                  <a:cxn ang="0">
                    <a:pos x="214" y="260"/>
                  </a:cxn>
                  <a:cxn ang="0">
                    <a:pos x="170" y="271"/>
                  </a:cxn>
                  <a:cxn ang="0">
                    <a:pos x="124" y="280"/>
                  </a:cxn>
                  <a:cxn ang="0">
                    <a:pos x="76" y="286"/>
                  </a:cxn>
                  <a:cxn ang="0">
                    <a:pos x="25" y="289"/>
                  </a:cxn>
                  <a:cxn ang="0">
                    <a:pos x="0" y="289"/>
                  </a:cxn>
                </a:cxnLst>
                <a:rect l="0" t="0" r="r" b="b"/>
                <a:pathLst>
                  <a:path w="508" h="306">
                    <a:moveTo>
                      <a:pt x="0" y="306"/>
                    </a:moveTo>
                    <a:lnTo>
                      <a:pt x="0" y="306"/>
                    </a:lnTo>
                    <a:lnTo>
                      <a:pt x="26" y="306"/>
                    </a:lnTo>
                    <a:lnTo>
                      <a:pt x="51" y="305"/>
                    </a:lnTo>
                    <a:lnTo>
                      <a:pt x="77" y="303"/>
                    </a:lnTo>
                    <a:lnTo>
                      <a:pt x="102" y="300"/>
                    </a:lnTo>
                    <a:lnTo>
                      <a:pt x="126" y="297"/>
                    </a:lnTo>
                    <a:lnTo>
                      <a:pt x="150" y="293"/>
                    </a:lnTo>
                    <a:lnTo>
                      <a:pt x="173" y="289"/>
                    </a:lnTo>
                    <a:lnTo>
                      <a:pt x="196" y="283"/>
                    </a:lnTo>
                    <a:lnTo>
                      <a:pt x="219" y="277"/>
                    </a:lnTo>
                    <a:lnTo>
                      <a:pt x="241" y="270"/>
                    </a:lnTo>
                    <a:lnTo>
                      <a:pt x="261" y="263"/>
                    </a:lnTo>
                    <a:lnTo>
                      <a:pt x="282" y="255"/>
                    </a:lnTo>
                    <a:lnTo>
                      <a:pt x="302" y="247"/>
                    </a:lnTo>
                    <a:lnTo>
                      <a:pt x="321" y="238"/>
                    </a:lnTo>
                    <a:lnTo>
                      <a:pt x="340" y="228"/>
                    </a:lnTo>
                    <a:lnTo>
                      <a:pt x="357" y="218"/>
                    </a:lnTo>
                    <a:lnTo>
                      <a:pt x="375" y="207"/>
                    </a:lnTo>
                    <a:lnTo>
                      <a:pt x="391" y="196"/>
                    </a:lnTo>
                    <a:lnTo>
                      <a:pt x="405" y="184"/>
                    </a:lnTo>
                    <a:lnTo>
                      <a:pt x="420" y="172"/>
                    </a:lnTo>
                    <a:lnTo>
                      <a:pt x="433" y="161"/>
                    </a:lnTo>
                    <a:lnTo>
                      <a:pt x="446" y="148"/>
                    </a:lnTo>
                    <a:lnTo>
                      <a:pt x="457" y="135"/>
                    </a:lnTo>
                    <a:lnTo>
                      <a:pt x="468" y="120"/>
                    </a:lnTo>
                    <a:lnTo>
                      <a:pt x="476" y="107"/>
                    </a:lnTo>
                    <a:lnTo>
                      <a:pt x="485" y="93"/>
                    </a:lnTo>
                    <a:lnTo>
                      <a:pt x="492" y="77"/>
                    </a:lnTo>
                    <a:lnTo>
                      <a:pt x="498" y="62"/>
                    </a:lnTo>
                    <a:lnTo>
                      <a:pt x="502" y="48"/>
                    </a:lnTo>
                    <a:lnTo>
                      <a:pt x="505" y="32"/>
                    </a:lnTo>
                    <a:lnTo>
                      <a:pt x="508" y="16"/>
                    </a:lnTo>
                    <a:lnTo>
                      <a:pt x="508" y="0"/>
                    </a:lnTo>
                    <a:lnTo>
                      <a:pt x="491" y="0"/>
                    </a:lnTo>
                    <a:lnTo>
                      <a:pt x="491" y="14"/>
                    </a:lnTo>
                    <a:lnTo>
                      <a:pt x="489" y="29"/>
                    </a:lnTo>
                    <a:lnTo>
                      <a:pt x="485" y="43"/>
                    </a:lnTo>
                    <a:lnTo>
                      <a:pt x="482" y="56"/>
                    </a:lnTo>
                    <a:lnTo>
                      <a:pt x="476" y="71"/>
                    </a:lnTo>
                    <a:lnTo>
                      <a:pt x="469" y="84"/>
                    </a:lnTo>
                    <a:lnTo>
                      <a:pt x="462" y="97"/>
                    </a:lnTo>
                    <a:lnTo>
                      <a:pt x="453" y="110"/>
                    </a:lnTo>
                    <a:lnTo>
                      <a:pt x="443" y="123"/>
                    </a:lnTo>
                    <a:lnTo>
                      <a:pt x="433" y="136"/>
                    </a:lnTo>
                    <a:lnTo>
                      <a:pt x="421" y="148"/>
                    </a:lnTo>
                    <a:lnTo>
                      <a:pt x="408" y="159"/>
                    </a:lnTo>
                    <a:lnTo>
                      <a:pt x="395" y="171"/>
                    </a:lnTo>
                    <a:lnTo>
                      <a:pt x="380" y="183"/>
                    </a:lnTo>
                    <a:lnTo>
                      <a:pt x="364" y="193"/>
                    </a:lnTo>
                    <a:lnTo>
                      <a:pt x="348" y="203"/>
                    </a:lnTo>
                    <a:lnTo>
                      <a:pt x="331" y="213"/>
                    </a:lnTo>
                    <a:lnTo>
                      <a:pt x="314" y="222"/>
                    </a:lnTo>
                    <a:lnTo>
                      <a:pt x="295" y="231"/>
                    </a:lnTo>
                    <a:lnTo>
                      <a:pt x="276" y="239"/>
                    </a:lnTo>
                    <a:lnTo>
                      <a:pt x="256" y="247"/>
                    </a:lnTo>
                    <a:lnTo>
                      <a:pt x="235" y="254"/>
                    </a:lnTo>
                    <a:lnTo>
                      <a:pt x="214" y="260"/>
                    </a:lnTo>
                    <a:lnTo>
                      <a:pt x="192" y="265"/>
                    </a:lnTo>
                    <a:lnTo>
                      <a:pt x="170" y="271"/>
                    </a:lnTo>
                    <a:lnTo>
                      <a:pt x="147" y="276"/>
                    </a:lnTo>
                    <a:lnTo>
                      <a:pt x="124" y="280"/>
                    </a:lnTo>
                    <a:lnTo>
                      <a:pt x="99" y="283"/>
                    </a:lnTo>
                    <a:lnTo>
                      <a:pt x="76" y="286"/>
                    </a:lnTo>
                    <a:lnTo>
                      <a:pt x="51" y="287"/>
                    </a:lnTo>
                    <a:lnTo>
                      <a:pt x="25" y="289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2" name="Freeform 101"/>
              <p:cNvSpPr>
                <a:spLocks/>
              </p:cNvSpPr>
              <p:nvPr/>
            </p:nvSpPr>
            <p:spPr bwMode="auto">
              <a:xfrm>
                <a:off x="112" y="2409"/>
                <a:ext cx="508" cy="3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2"/>
                  </a:cxn>
                  <a:cxn ang="0">
                    <a:pos x="10" y="62"/>
                  </a:cxn>
                  <a:cxn ang="0">
                    <a:pos x="23" y="93"/>
                  </a:cxn>
                  <a:cxn ang="0">
                    <a:pos x="41" y="120"/>
                  </a:cxn>
                  <a:cxn ang="0">
                    <a:pos x="63" y="148"/>
                  </a:cxn>
                  <a:cxn ang="0">
                    <a:pos x="87" y="172"/>
                  </a:cxn>
                  <a:cxn ang="0">
                    <a:pos x="118" y="196"/>
                  </a:cxn>
                  <a:cxn ang="0">
                    <a:pos x="150" y="218"/>
                  </a:cxn>
                  <a:cxn ang="0">
                    <a:pos x="186" y="238"/>
                  </a:cxn>
                  <a:cxn ang="0">
                    <a:pos x="225" y="255"/>
                  </a:cxn>
                  <a:cxn ang="0">
                    <a:pos x="267" y="270"/>
                  </a:cxn>
                  <a:cxn ang="0">
                    <a:pos x="312" y="283"/>
                  </a:cxn>
                  <a:cxn ang="0">
                    <a:pos x="359" y="293"/>
                  </a:cxn>
                  <a:cxn ang="0">
                    <a:pos x="407" y="300"/>
                  </a:cxn>
                  <a:cxn ang="0">
                    <a:pos x="456" y="305"/>
                  </a:cxn>
                  <a:cxn ang="0">
                    <a:pos x="508" y="306"/>
                  </a:cxn>
                  <a:cxn ang="0">
                    <a:pos x="482" y="289"/>
                  </a:cxn>
                  <a:cxn ang="0">
                    <a:pos x="433" y="286"/>
                  </a:cxn>
                  <a:cxn ang="0">
                    <a:pos x="385" y="280"/>
                  </a:cxn>
                  <a:cxn ang="0">
                    <a:pos x="338" y="271"/>
                  </a:cxn>
                  <a:cxn ang="0">
                    <a:pos x="293" y="260"/>
                  </a:cxn>
                  <a:cxn ang="0">
                    <a:pos x="251" y="247"/>
                  </a:cxn>
                  <a:cxn ang="0">
                    <a:pos x="212" y="231"/>
                  </a:cxn>
                  <a:cxn ang="0">
                    <a:pos x="176" y="213"/>
                  </a:cxn>
                  <a:cxn ang="0">
                    <a:pos x="142" y="193"/>
                  </a:cxn>
                  <a:cxn ang="0">
                    <a:pos x="113" y="171"/>
                  </a:cxn>
                  <a:cxn ang="0">
                    <a:pos x="87" y="148"/>
                  </a:cxn>
                  <a:cxn ang="0">
                    <a:pos x="64" y="123"/>
                  </a:cxn>
                  <a:cxn ang="0">
                    <a:pos x="45" y="97"/>
                  </a:cxn>
                  <a:cxn ang="0">
                    <a:pos x="32" y="71"/>
                  </a:cxn>
                  <a:cxn ang="0">
                    <a:pos x="22" y="43"/>
                  </a:cxn>
                  <a:cxn ang="0">
                    <a:pos x="18" y="14"/>
                  </a:cxn>
                  <a:cxn ang="0">
                    <a:pos x="16" y="0"/>
                  </a:cxn>
                </a:cxnLst>
                <a:rect l="0" t="0" r="r" b="b"/>
                <a:pathLst>
                  <a:path w="508" h="30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" y="32"/>
                    </a:lnTo>
                    <a:lnTo>
                      <a:pt x="6" y="48"/>
                    </a:lnTo>
                    <a:lnTo>
                      <a:pt x="10" y="62"/>
                    </a:lnTo>
                    <a:lnTo>
                      <a:pt x="16" y="77"/>
                    </a:lnTo>
                    <a:lnTo>
                      <a:pt x="23" y="93"/>
                    </a:lnTo>
                    <a:lnTo>
                      <a:pt x="31" y="107"/>
                    </a:lnTo>
                    <a:lnTo>
                      <a:pt x="41" y="120"/>
                    </a:lnTo>
                    <a:lnTo>
                      <a:pt x="51" y="135"/>
                    </a:lnTo>
                    <a:lnTo>
                      <a:pt x="63" y="148"/>
                    </a:lnTo>
                    <a:lnTo>
                      <a:pt x="74" y="161"/>
                    </a:lnTo>
                    <a:lnTo>
                      <a:pt x="87" y="172"/>
                    </a:lnTo>
                    <a:lnTo>
                      <a:pt x="102" y="184"/>
                    </a:lnTo>
                    <a:lnTo>
                      <a:pt x="118" y="196"/>
                    </a:lnTo>
                    <a:lnTo>
                      <a:pt x="134" y="207"/>
                    </a:lnTo>
                    <a:lnTo>
                      <a:pt x="150" y="218"/>
                    </a:lnTo>
                    <a:lnTo>
                      <a:pt x="169" y="228"/>
                    </a:lnTo>
                    <a:lnTo>
                      <a:pt x="186" y="238"/>
                    </a:lnTo>
                    <a:lnTo>
                      <a:pt x="206" y="247"/>
                    </a:lnTo>
                    <a:lnTo>
                      <a:pt x="225" y="255"/>
                    </a:lnTo>
                    <a:lnTo>
                      <a:pt x="246" y="263"/>
                    </a:lnTo>
                    <a:lnTo>
                      <a:pt x="267" y="270"/>
                    </a:lnTo>
                    <a:lnTo>
                      <a:pt x="289" y="277"/>
                    </a:lnTo>
                    <a:lnTo>
                      <a:pt x="312" y="283"/>
                    </a:lnTo>
                    <a:lnTo>
                      <a:pt x="334" y="289"/>
                    </a:lnTo>
                    <a:lnTo>
                      <a:pt x="359" y="293"/>
                    </a:lnTo>
                    <a:lnTo>
                      <a:pt x="382" y="297"/>
                    </a:lnTo>
                    <a:lnTo>
                      <a:pt x="407" y="300"/>
                    </a:lnTo>
                    <a:lnTo>
                      <a:pt x="431" y="303"/>
                    </a:lnTo>
                    <a:lnTo>
                      <a:pt x="456" y="305"/>
                    </a:lnTo>
                    <a:lnTo>
                      <a:pt x="482" y="306"/>
                    </a:lnTo>
                    <a:lnTo>
                      <a:pt x="508" y="306"/>
                    </a:lnTo>
                    <a:lnTo>
                      <a:pt x="508" y="289"/>
                    </a:lnTo>
                    <a:lnTo>
                      <a:pt x="482" y="289"/>
                    </a:lnTo>
                    <a:lnTo>
                      <a:pt x="457" y="287"/>
                    </a:lnTo>
                    <a:lnTo>
                      <a:pt x="433" y="286"/>
                    </a:lnTo>
                    <a:lnTo>
                      <a:pt x="408" y="283"/>
                    </a:lnTo>
                    <a:lnTo>
                      <a:pt x="385" y="280"/>
                    </a:lnTo>
                    <a:lnTo>
                      <a:pt x="362" y="276"/>
                    </a:lnTo>
                    <a:lnTo>
                      <a:pt x="338" y="271"/>
                    </a:lnTo>
                    <a:lnTo>
                      <a:pt x="315" y="265"/>
                    </a:lnTo>
                    <a:lnTo>
                      <a:pt x="293" y="260"/>
                    </a:lnTo>
                    <a:lnTo>
                      <a:pt x="273" y="254"/>
                    </a:lnTo>
                    <a:lnTo>
                      <a:pt x="251" y="247"/>
                    </a:lnTo>
                    <a:lnTo>
                      <a:pt x="232" y="239"/>
                    </a:lnTo>
                    <a:lnTo>
                      <a:pt x="212" y="231"/>
                    </a:lnTo>
                    <a:lnTo>
                      <a:pt x="195" y="222"/>
                    </a:lnTo>
                    <a:lnTo>
                      <a:pt x="176" y="213"/>
                    </a:lnTo>
                    <a:lnTo>
                      <a:pt x="160" y="203"/>
                    </a:lnTo>
                    <a:lnTo>
                      <a:pt x="142" y="193"/>
                    </a:lnTo>
                    <a:lnTo>
                      <a:pt x="128" y="183"/>
                    </a:lnTo>
                    <a:lnTo>
                      <a:pt x="113" y="171"/>
                    </a:lnTo>
                    <a:lnTo>
                      <a:pt x="99" y="159"/>
                    </a:lnTo>
                    <a:lnTo>
                      <a:pt x="87" y="148"/>
                    </a:lnTo>
                    <a:lnTo>
                      <a:pt x="74" y="136"/>
                    </a:lnTo>
                    <a:lnTo>
                      <a:pt x="64" y="123"/>
                    </a:lnTo>
                    <a:lnTo>
                      <a:pt x="54" y="110"/>
                    </a:lnTo>
                    <a:lnTo>
                      <a:pt x="45" y="97"/>
                    </a:lnTo>
                    <a:lnTo>
                      <a:pt x="38" y="84"/>
                    </a:lnTo>
                    <a:lnTo>
                      <a:pt x="32" y="71"/>
                    </a:lnTo>
                    <a:lnTo>
                      <a:pt x="26" y="56"/>
                    </a:lnTo>
                    <a:lnTo>
                      <a:pt x="22" y="43"/>
                    </a:lnTo>
                    <a:lnTo>
                      <a:pt x="19" y="29"/>
                    </a:lnTo>
                    <a:lnTo>
                      <a:pt x="18" y="1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3" name="Freeform 102"/>
              <p:cNvSpPr>
                <a:spLocks/>
              </p:cNvSpPr>
              <p:nvPr/>
            </p:nvSpPr>
            <p:spPr bwMode="auto">
              <a:xfrm>
                <a:off x="112" y="2101"/>
                <a:ext cx="508" cy="308"/>
              </a:xfrm>
              <a:custGeom>
                <a:avLst/>
                <a:gdLst/>
                <a:ahLst/>
                <a:cxnLst>
                  <a:cxn ang="0">
                    <a:pos x="508" y="0"/>
                  </a:cxn>
                  <a:cxn ang="0">
                    <a:pos x="456" y="3"/>
                  </a:cxn>
                  <a:cxn ang="0">
                    <a:pos x="407" y="7"/>
                  </a:cxn>
                  <a:cxn ang="0">
                    <a:pos x="359" y="14"/>
                  </a:cxn>
                  <a:cxn ang="0">
                    <a:pos x="312" y="25"/>
                  </a:cxn>
                  <a:cxn ang="0">
                    <a:pos x="267" y="38"/>
                  </a:cxn>
                  <a:cxn ang="0">
                    <a:pos x="225" y="52"/>
                  </a:cxn>
                  <a:cxn ang="0">
                    <a:pos x="186" y="70"/>
                  </a:cxn>
                  <a:cxn ang="0">
                    <a:pos x="150" y="90"/>
                  </a:cxn>
                  <a:cxn ang="0">
                    <a:pos x="118" y="112"/>
                  </a:cxn>
                  <a:cxn ang="0">
                    <a:pos x="87" y="135"/>
                  </a:cxn>
                  <a:cxn ang="0">
                    <a:pos x="63" y="160"/>
                  </a:cxn>
                  <a:cxn ang="0">
                    <a:pos x="41" y="187"/>
                  </a:cxn>
                  <a:cxn ang="0">
                    <a:pos x="23" y="215"/>
                  </a:cxn>
                  <a:cxn ang="0">
                    <a:pos x="10" y="245"/>
                  </a:cxn>
                  <a:cxn ang="0">
                    <a:pos x="2" y="276"/>
                  </a:cxn>
                  <a:cxn ang="0">
                    <a:pos x="0" y="308"/>
                  </a:cxn>
                  <a:cxn ang="0">
                    <a:pos x="18" y="293"/>
                  </a:cxn>
                  <a:cxn ang="0">
                    <a:pos x="22" y="264"/>
                  </a:cxn>
                  <a:cxn ang="0">
                    <a:pos x="32" y="237"/>
                  </a:cxn>
                  <a:cxn ang="0">
                    <a:pos x="45" y="209"/>
                  </a:cxn>
                  <a:cxn ang="0">
                    <a:pos x="64" y="184"/>
                  </a:cxn>
                  <a:cxn ang="0">
                    <a:pos x="87" y="160"/>
                  </a:cxn>
                  <a:cxn ang="0">
                    <a:pos x="113" y="136"/>
                  </a:cxn>
                  <a:cxn ang="0">
                    <a:pos x="142" y="115"/>
                  </a:cxn>
                  <a:cxn ang="0">
                    <a:pos x="176" y="94"/>
                  </a:cxn>
                  <a:cxn ang="0">
                    <a:pos x="212" y="77"/>
                  </a:cxn>
                  <a:cxn ang="0">
                    <a:pos x="251" y="61"/>
                  </a:cxn>
                  <a:cxn ang="0">
                    <a:pos x="293" y="46"/>
                  </a:cxn>
                  <a:cxn ang="0">
                    <a:pos x="338" y="36"/>
                  </a:cxn>
                  <a:cxn ang="0">
                    <a:pos x="385" y="28"/>
                  </a:cxn>
                  <a:cxn ang="0">
                    <a:pos x="433" y="22"/>
                  </a:cxn>
                  <a:cxn ang="0">
                    <a:pos x="482" y="19"/>
                  </a:cxn>
                  <a:cxn ang="0">
                    <a:pos x="508" y="17"/>
                  </a:cxn>
                </a:cxnLst>
                <a:rect l="0" t="0" r="r" b="b"/>
                <a:pathLst>
                  <a:path w="508" h="308">
                    <a:moveTo>
                      <a:pt x="508" y="0"/>
                    </a:moveTo>
                    <a:lnTo>
                      <a:pt x="508" y="0"/>
                    </a:lnTo>
                    <a:lnTo>
                      <a:pt x="482" y="1"/>
                    </a:lnTo>
                    <a:lnTo>
                      <a:pt x="456" y="3"/>
                    </a:lnTo>
                    <a:lnTo>
                      <a:pt x="431" y="4"/>
                    </a:lnTo>
                    <a:lnTo>
                      <a:pt x="407" y="7"/>
                    </a:lnTo>
                    <a:lnTo>
                      <a:pt x="382" y="10"/>
                    </a:lnTo>
                    <a:lnTo>
                      <a:pt x="359" y="14"/>
                    </a:lnTo>
                    <a:lnTo>
                      <a:pt x="334" y="19"/>
                    </a:lnTo>
                    <a:lnTo>
                      <a:pt x="312" y="25"/>
                    </a:lnTo>
                    <a:lnTo>
                      <a:pt x="289" y="30"/>
                    </a:lnTo>
                    <a:lnTo>
                      <a:pt x="267" y="38"/>
                    </a:lnTo>
                    <a:lnTo>
                      <a:pt x="246" y="45"/>
                    </a:lnTo>
                    <a:lnTo>
                      <a:pt x="225" y="52"/>
                    </a:lnTo>
                    <a:lnTo>
                      <a:pt x="206" y="61"/>
                    </a:lnTo>
                    <a:lnTo>
                      <a:pt x="186" y="70"/>
                    </a:lnTo>
                    <a:lnTo>
                      <a:pt x="169" y="80"/>
                    </a:lnTo>
                    <a:lnTo>
                      <a:pt x="150" y="90"/>
                    </a:lnTo>
                    <a:lnTo>
                      <a:pt x="134" y="100"/>
                    </a:lnTo>
                    <a:lnTo>
                      <a:pt x="118" y="112"/>
                    </a:lnTo>
                    <a:lnTo>
                      <a:pt x="102" y="122"/>
                    </a:lnTo>
                    <a:lnTo>
                      <a:pt x="87" y="135"/>
                    </a:lnTo>
                    <a:lnTo>
                      <a:pt x="74" y="147"/>
                    </a:lnTo>
                    <a:lnTo>
                      <a:pt x="63" y="160"/>
                    </a:lnTo>
                    <a:lnTo>
                      <a:pt x="51" y="173"/>
                    </a:lnTo>
                    <a:lnTo>
                      <a:pt x="41" y="187"/>
                    </a:lnTo>
                    <a:lnTo>
                      <a:pt x="31" y="200"/>
                    </a:lnTo>
                    <a:lnTo>
                      <a:pt x="23" y="215"/>
                    </a:lnTo>
                    <a:lnTo>
                      <a:pt x="16" y="229"/>
                    </a:lnTo>
                    <a:lnTo>
                      <a:pt x="10" y="245"/>
                    </a:lnTo>
                    <a:lnTo>
                      <a:pt x="6" y="260"/>
                    </a:lnTo>
                    <a:lnTo>
                      <a:pt x="2" y="276"/>
                    </a:lnTo>
                    <a:lnTo>
                      <a:pt x="0" y="292"/>
                    </a:lnTo>
                    <a:lnTo>
                      <a:pt x="0" y="308"/>
                    </a:lnTo>
                    <a:lnTo>
                      <a:pt x="16" y="308"/>
                    </a:lnTo>
                    <a:lnTo>
                      <a:pt x="18" y="293"/>
                    </a:lnTo>
                    <a:lnTo>
                      <a:pt x="19" y="279"/>
                    </a:lnTo>
                    <a:lnTo>
                      <a:pt x="22" y="264"/>
                    </a:lnTo>
                    <a:lnTo>
                      <a:pt x="26" y="250"/>
                    </a:lnTo>
                    <a:lnTo>
                      <a:pt x="32" y="237"/>
                    </a:lnTo>
                    <a:lnTo>
                      <a:pt x="38" y="224"/>
                    </a:lnTo>
                    <a:lnTo>
                      <a:pt x="45" y="209"/>
                    </a:lnTo>
                    <a:lnTo>
                      <a:pt x="54" y="196"/>
                    </a:lnTo>
                    <a:lnTo>
                      <a:pt x="64" y="184"/>
                    </a:lnTo>
                    <a:lnTo>
                      <a:pt x="74" y="171"/>
                    </a:lnTo>
                    <a:lnTo>
                      <a:pt x="87" y="160"/>
                    </a:lnTo>
                    <a:lnTo>
                      <a:pt x="99" y="148"/>
                    </a:lnTo>
                    <a:lnTo>
                      <a:pt x="113" y="136"/>
                    </a:lnTo>
                    <a:lnTo>
                      <a:pt x="128" y="125"/>
                    </a:lnTo>
                    <a:lnTo>
                      <a:pt x="142" y="115"/>
                    </a:lnTo>
                    <a:lnTo>
                      <a:pt x="160" y="104"/>
                    </a:lnTo>
                    <a:lnTo>
                      <a:pt x="176" y="94"/>
                    </a:lnTo>
                    <a:lnTo>
                      <a:pt x="195" y="86"/>
                    </a:lnTo>
                    <a:lnTo>
                      <a:pt x="212" y="77"/>
                    </a:lnTo>
                    <a:lnTo>
                      <a:pt x="232" y="68"/>
                    </a:lnTo>
                    <a:lnTo>
                      <a:pt x="251" y="61"/>
                    </a:lnTo>
                    <a:lnTo>
                      <a:pt x="273" y="54"/>
                    </a:lnTo>
                    <a:lnTo>
                      <a:pt x="293" y="46"/>
                    </a:lnTo>
                    <a:lnTo>
                      <a:pt x="315" y="41"/>
                    </a:lnTo>
                    <a:lnTo>
                      <a:pt x="338" y="36"/>
                    </a:lnTo>
                    <a:lnTo>
                      <a:pt x="362" y="30"/>
                    </a:lnTo>
                    <a:lnTo>
                      <a:pt x="385" y="28"/>
                    </a:lnTo>
                    <a:lnTo>
                      <a:pt x="408" y="23"/>
                    </a:lnTo>
                    <a:lnTo>
                      <a:pt x="433" y="22"/>
                    </a:lnTo>
                    <a:lnTo>
                      <a:pt x="457" y="19"/>
                    </a:lnTo>
                    <a:lnTo>
                      <a:pt x="482" y="19"/>
                    </a:lnTo>
                    <a:lnTo>
                      <a:pt x="508" y="17"/>
                    </a:lnTo>
                    <a:lnTo>
                      <a:pt x="508" y="17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4" name="Freeform 103"/>
              <p:cNvSpPr>
                <a:spLocks/>
              </p:cNvSpPr>
              <p:nvPr/>
            </p:nvSpPr>
            <p:spPr bwMode="auto">
              <a:xfrm>
                <a:off x="120" y="2028"/>
                <a:ext cx="999" cy="597"/>
              </a:xfrm>
              <a:custGeom>
                <a:avLst/>
                <a:gdLst/>
                <a:ahLst/>
                <a:cxnLst>
                  <a:cxn ang="0">
                    <a:pos x="551" y="2"/>
                  </a:cxn>
                  <a:cxn ang="0">
                    <a:pos x="625" y="10"/>
                  </a:cxn>
                  <a:cxn ang="0">
                    <a:pos x="695" y="25"/>
                  </a:cxn>
                  <a:cxn ang="0">
                    <a:pos x="759" y="44"/>
                  </a:cxn>
                  <a:cxn ang="0">
                    <a:pos x="818" y="69"/>
                  </a:cxn>
                  <a:cxn ang="0">
                    <a:pos x="870" y="99"/>
                  </a:cxn>
                  <a:cxn ang="0">
                    <a:pos x="914" y="132"/>
                  </a:cxn>
                  <a:cxn ang="0">
                    <a:pos x="950" y="170"/>
                  </a:cxn>
                  <a:cxn ang="0">
                    <a:pos x="978" y="211"/>
                  </a:cxn>
                  <a:cxn ang="0">
                    <a:pos x="994" y="254"/>
                  </a:cxn>
                  <a:cxn ang="0">
                    <a:pos x="999" y="299"/>
                  </a:cxn>
                  <a:cxn ang="0">
                    <a:pos x="994" y="344"/>
                  </a:cxn>
                  <a:cxn ang="0">
                    <a:pos x="978" y="388"/>
                  </a:cxn>
                  <a:cxn ang="0">
                    <a:pos x="950" y="429"/>
                  </a:cxn>
                  <a:cxn ang="0">
                    <a:pos x="914" y="466"/>
                  </a:cxn>
                  <a:cxn ang="0">
                    <a:pos x="870" y="500"/>
                  </a:cxn>
                  <a:cxn ang="0">
                    <a:pos x="818" y="529"/>
                  </a:cxn>
                  <a:cxn ang="0">
                    <a:pos x="759" y="555"/>
                  </a:cxn>
                  <a:cxn ang="0">
                    <a:pos x="695" y="574"/>
                  </a:cxn>
                  <a:cxn ang="0">
                    <a:pos x="625" y="588"/>
                  </a:cxn>
                  <a:cxn ang="0">
                    <a:pos x="551" y="596"/>
                  </a:cxn>
                  <a:cxn ang="0">
                    <a:pos x="474" y="597"/>
                  </a:cxn>
                  <a:cxn ang="0">
                    <a:pos x="400" y="591"/>
                  </a:cxn>
                  <a:cxn ang="0">
                    <a:pos x="329" y="580"/>
                  </a:cxn>
                  <a:cxn ang="0">
                    <a:pos x="262" y="561"/>
                  </a:cxn>
                  <a:cxn ang="0">
                    <a:pos x="201" y="538"/>
                  </a:cxn>
                  <a:cxn ang="0">
                    <a:pos x="146" y="510"/>
                  </a:cxn>
                  <a:cxn ang="0">
                    <a:pos x="100" y="478"/>
                  </a:cxn>
                  <a:cxn ang="0">
                    <a:pos x="60" y="442"/>
                  </a:cxn>
                  <a:cxn ang="0">
                    <a:pos x="30" y="401"/>
                  </a:cxn>
                  <a:cxn ang="0">
                    <a:pos x="10" y="359"/>
                  </a:cxn>
                  <a:cxn ang="0">
                    <a:pos x="1" y="314"/>
                  </a:cxn>
                  <a:cxn ang="0">
                    <a:pos x="2" y="269"/>
                  </a:cxn>
                  <a:cxn ang="0">
                    <a:pos x="15" y="225"/>
                  </a:cxn>
                  <a:cxn ang="0">
                    <a:pos x="40" y="183"/>
                  </a:cxn>
                  <a:cxn ang="0">
                    <a:pos x="72" y="144"/>
                  </a:cxn>
                  <a:cxn ang="0">
                    <a:pos x="114" y="109"/>
                  </a:cxn>
                  <a:cxn ang="0">
                    <a:pos x="164" y="79"/>
                  </a:cxn>
                  <a:cxn ang="0">
                    <a:pos x="220" y="53"/>
                  </a:cxn>
                  <a:cxn ang="0">
                    <a:pos x="284" y="31"/>
                  </a:cxn>
                  <a:cxn ang="0">
                    <a:pos x="352" y="15"/>
                  </a:cxn>
                  <a:cxn ang="0">
                    <a:pos x="423" y="5"/>
                  </a:cxn>
                  <a:cxn ang="0">
                    <a:pos x="500" y="0"/>
                  </a:cxn>
                </a:cxnLst>
                <a:rect l="0" t="0" r="r" b="b"/>
                <a:pathLst>
                  <a:path w="999" h="597">
                    <a:moveTo>
                      <a:pt x="500" y="0"/>
                    </a:moveTo>
                    <a:lnTo>
                      <a:pt x="525" y="2"/>
                    </a:lnTo>
                    <a:lnTo>
                      <a:pt x="551" y="2"/>
                    </a:lnTo>
                    <a:lnTo>
                      <a:pt x="576" y="5"/>
                    </a:lnTo>
                    <a:lnTo>
                      <a:pt x="600" y="8"/>
                    </a:lnTo>
                    <a:lnTo>
                      <a:pt x="625" y="10"/>
                    </a:lnTo>
                    <a:lnTo>
                      <a:pt x="648" y="15"/>
                    </a:lnTo>
                    <a:lnTo>
                      <a:pt x="671" y="19"/>
                    </a:lnTo>
                    <a:lnTo>
                      <a:pt x="695" y="25"/>
                    </a:lnTo>
                    <a:lnTo>
                      <a:pt x="716" y="31"/>
                    </a:lnTo>
                    <a:lnTo>
                      <a:pt x="738" y="37"/>
                    </a:lnTo>
                    <a:lnTo>
                      <a:pt x="759" y="44"/>
                    </a:lnTo>
                    <a:lnTo>
                      <a:pt x="779" y="53"/>
                    </a:lnTo>
                    <a:lnTo>
                      <a:pt x="799" y="60"/>
                    </a:lnTo>
                    <a:lnTo>
                      <a:pt x="818" y="69"/>
                    </a:lnTo>
                    <a:lnTo>
                      <a:pt x="835" y="79"/>
                    </a:lnTo>
                    <a:lnTo>
                      <a:pt x="853" y="89"/>
                    </a:lnTo>
                    <a:lnTo>
                      <a:pt x="870" y="99"/>
                    </a:lnTo>
                    <a:lnTo>
                      <a:pt x="885" y="109"/>
                    </a:lnTo>
                    <a:lnTo>
                      <a:pt x="901" y="121"/>
                    </a:lnTo>
                    <a:lnTo>
                      <a:pt x="914" y="132"/>
                    </a:lnTo>
                    <a:lnTo>
                      <a:pt x="927" y="144"/>
                    </a:lnTo>
                    <a:lnTo>
                      <a:pt x="938" y="157"/>
                    </a:lnTo>
                    <a:lnTo>
                      <a:pt x="950" y="170"/>
                    </a:lnTo>
                    <a:lnTo>
                      <a:pt x="960" y="183"/>
                    </a:lnTo>
                    <a:lnTo>
                      <a:pt x="969" y="196"/>
                    </a:lnTo>
                    <a:lnTo>
                      <a:pt x="978" y="211"/>
                    </a:lnTo>
                    <a:lnTo>
                      <a:pt x="983" y="225"/>
                    </a:lnTo>
                    <a:lnTo>
                      <a:pt x="989" y="240"/>
                    </a:lnTo>
                    <a:lnTo>
                      <a:pt x="994" y="254"/>
                    </a:lnTo>
                    <a:lnTo>
                      <a:pt x="997" y="269"/>
                    </a:lnTo>
                    <a:lnTo>
                      <a:pt x="999" y="283"/>
                    </a:lnTo>
                    <a:lnTo>
                      <a:pt x="999" y="299"/>
                    </a:lnTo>
                    <a:lnTo>
                      <a:pt x="999" y="314"/>
                    </a:lnTo>
                    <a:lnTo>
                      <a:pt x="997" y="330"/>
                    </a:lnTo>
                    <a:lnTo>
                      <a:pt x="994" y="344"/>
                    </a:lnTo>
                    <a:lnTo>
                      <a:pt x="989" y="359"/>
                    </a:lnTo>
                    <a:lnTo>
                      <a:pt x="983" y="373"/>
                    </a:lnTo>
                    <a:lnTo>
                      <a:pt x="978" y="388"/>
                    </a:lnTo>
                    <a:lnTo>
                      <a:pt x="969" y="401"/>
                    </a:lnTo>
                    <a:lnTo>
                      <a:pt x="960" y="416"/>
                    </a:lnTo>
                    <a:lnTo>
                      <a:pt x="950" y="429"/>
                    </a:lnTo>
                    <a:lnTo>
                      <a:pt x="938" y="442"/>
                    </a:lnTo>
                    <a:lnTo>
                      <a:pt x="927" y="453"/>
                    </a:lnTo>
                    <a:lnTo>
                      <a:pt x="914" y="466"/>
                    </a:lnTo>
                    <a:lnTo>
                      <a:pt x="901" y="478"/>
                    </a:lnTo>
                    <a:lnTo>
                      <a:pt x="885" y="488"/>
                    </a:lnTo>
                    <a:lnTo>
                      <a:pt x="870" y="500"/>
                    </a:lnTo>
                    <a:lnTo>
                      <a:pt x="853" y="510"/>
                    </a:lnTo>
                    <a:lnTo>
                      <a:pt x="835" y="520"/>
                    </a:lnTo>
                    <a:lnTo>
                      <a:pt x="818" y="529"/>
                    </a:lnTo>
                    <a:lnTo>
                      <a:pt x="799" y="538"/>
                    </a:lnTo>
                    <a:lnTo>
                      <a:pt x="779" y="546"/>
                    </a:lnTo>
                    <a:lnTo>
                      <a:pt x="759" y="555"/>
                    </a:lnTo>
                    <a:lnTo>
                      <a:pt x="738" y="561"/>
                    </a:lnTo>
                    <a:lnTo>
                      <a:pt x="716" y="568"/>
                    </a:lnTo>
                    <a:lnTo>
                      <a:pt x="695" y="574"/>
                    </a:lnTo>
                    <a:lnTo>
                      <a:pt x="671" y="580"/>
                    </a:lnTo>
                    <a:lnTo>
                      <a:pt x="648" y="584"/>
                    </a:lnTo>
                    <a:lnTo>
                      <a:pt x="625" y="588"/>
                    </a:lnTo>
                    <a:lnTo>
                      <a:pt x="600" y="591"/>
                    </a:lnTo>
                    <a:lnTo>
                      <a:pt x="576" y="594"/>
                    </a:lnTo>
                    <a:lnTo>
                      <a:pt x="551" y="596"/>
                    </a:lnTo>
                    <a:lnTo>
                      <a:pt x="525" y="597"/>
                    </a:lnTo>
                    <a:lnTo>
                      <a:pt x="500" y="597"/>
                    </a:lnTo>
                    <a:lnTo>
                      <a:pt x="474" y="597"/>
                    </a:lnTo>
                    <a:lnTo>
                      <a:pt x="449" y="596"/>
                    </a:lnTo>
                    <a:lnTo>
                      <a:pt x="423" y="594"/>
                    </a:lnTo>
                    <a:lnTo>
                      <a:pt x="400" y="591"/>
                    </a:lnTo>
                    <a:lnTo>
                      <a:pt x="375" y="588"/>
                    </a:lnTo>
                    <a:lnTo>
                      <a:pt x="352" y="584"/>
                    </a:lnTo>
                    <a:lnTo>
                      <a:pt x="329" y="580"/>
                    </a:lnTo>
                    <a:lnTo>
                      <a:pt x="306" y="574"/>
                    </a:lnTo>
                    <a:lnTo>
                      <a:pt x="284" y="568"/>
                    </a:lnTo>
                    <a:lnTo>
                      <a:pt x="262" y="561"/>
                    </a:lnTo>
                    <a:lnTo>
                      <a:pt x="240" y="555"/>
                    </a:lnTo>
                    <a:lnTo>
                      <a:pt x="220" y="546"/>
                    </a:lnTo>
                    <a:lnTo>
                      <a:pt x="201" y="538"/>
                    </a:lnTo>
                    <a:lnTo>
                      <a:pt x="182" y="529"/>
                    </a:lnTo>
                    <a:lnTo>
                      <a:pt x="164" y="520"/>
                    </a:lnTo>
                    <a:lnTo>
                      <a:pt x="146" y="510"/>
                    </a:lnTo>
                    <a:lnTo>
                      <a:pt x="130" y="500"/>
                    </a:lnTo>
                    <a:lnTo>
                      <a:pt x="114" y="488"/>
                    </a:lnTo>
                    <a:lnTo>
                      <a:pt x="100" y="478"/>
                    </a:lnTo>
                    <a:lnTo>
                      <a:pt x="85" y="466"/>
                    </a:lnTo>
                    <a:lnTo>
                      <a:pt x="72" y="453"/>
                    </a:lnTo>
                    <a:lnTo>
                      <a:pt x="60" y="442"/>
                    </a:lnTo>
                    <a:lnTo>
                      <a:pt x="49" y="429"/>
                    </a:lnTo>
                    <a:lnTo>
                      <a:pt x="40" y="416"/>
                    </a:lnTo>
                    <a:lnTo>
                      <a:pt x="30" y="401"/>
                    </a:lnTo>
                    <a:lnTo>
                      <a:pt x="23" y="388"/>
                    </a:lnTo>
                    <a:lnTo>
                      <a:pt x="15" y="373"/>
                    </a:lnTo>
                    <a:lnTo>
                      <a:pt x="10" y="359"/>
                    </a:lnTo>
                    <a:lnTo>
                      <a:pt x="5" y="344"/>
                    </a:lnTo>
                    <a:lnTo>
                      <a:pt x="2" y="330"/>
                    </a:lnTo>
                    <a:lnTo>
                      <a:pt x="1" y="314"/>
                    </a:lnTo>
                    <a:lnTo>
                      <a:pt x="0" y="299"/>
                    </a:lnTo>
                    <a:lnTo>
                      <a:pt x="1" y="283"/>
                    </a:lnTo>
                    <a:lnTo>
                      <a:pt x="2" y="269"/>
                    </a:lnTo>
                    <a:lnTo>
                      <a:pt x="5" y="254"/>
                    </a:lnTo>
                    <a:lnTo>
                      <a:pt x="10" y="240"/>
                    </a:lnTo>
                    <a:lnTo>
                      <a:pt x="15" y="225"/>
                    </a:lnTo>
                    <a:lnTo>
                      <a:pt x="23" y="211"/>
                    </a:lnTo>
                    <a:lnTo>
                      <a:pt x="30" y="196"/>
                    </a:lnTo>
                    <a:lnTo>
                      <a:pt x="40" y="183"/>
                    </a:lnTo>
                    <a:lnTo>
                      <a:pt x="49" y="170"/>
                    </a:lnTo>
                    <a:lnTo>
                      <a:pt x="60" y="157"/>
                    </a:lnTo>
                    <a:lnTo>
                      <a:pt x="72" y="144"/>
                    </a:lnTo>
                    <a:lnTo>
                      <a:pt x="85" y="132"/>
                    </a:lnTo>
                    <a:lnTo>
                      <a:pt x="100" y="121"/>
                    </a:lnTo>
                    <a:lnTo>
                      <a:pt x="114" y="109"/>
                    </a:lnTo>
                    <a:lnTo>
                      <a:pt x="130" y="99"/>
                    </a:lnTo>
                    <a:lnTo>
                      <a:pt x="146" y="89"/>
                    </a:lnTo>
                    <a:lnTo>
                      <a:pt x="164" y="79"/>
                    </a:lnTo>
                    <a:lnTo>
                      <a:pt x="182" y="69"/>
                    </a:lnTo>
                    <a:lnTo>
                      <a:pt x="201" y="60"/>
                    </a:lnTo>
                    <a:lnTo>
                      <a:pt x="220" y="53"/>
                    </a:lnTo>
                    <a:lnTo>
                      <a:pt x="240" y="44"/>
                    </a:lnTo>
                    <a:lnTo>
                      <a:pt x="262" y="37"/>
                    </a:lnTo>
                    <a:lnTo>
                      <a:pt x="284" y="31"/>
                    </a:lnTo>
                    <a:lnTo>
                      <a:pt x="306" y="25"/>
                    </a:lnTo>
                    <a:lnTo>
                      <a:pt x="329" y="19"/>
                    </a:lnTo>
                    <a:lnTo>
                      <a:pt x="352" y="15"/>
                    </a:lnTo>
                    <a:lnTo>
                      <a:pt x="375" y="10"/>
                    </a:lnTo>
                    <a:lnTo>
                      <a:pt x="400" y="8"/>
                    </a:lnTo>
                    <a:lnTo>
                      <a:pt x="423" y="5"/>
                    </a:lnTo>
                    <a:lnTo>
                      <a:pt x="449" y="2"/>
                    </a:lnTo>
                    <a:lnTo>
                      <a:pt x="474" y="2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DFDFDE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5" name="Freeform 104"/>
              <p:cNvSpPr>
                <a:spLocks/>
              </p:cNvSpPr>
              <p:nvPr/>
            </p:nvSpPr>
            <p:spPr bwMode="auto">
              <a:xfrm>
                <a:off x="620" y="2025"/>
                <a:ext cx="504" cy="302"/>
              </a:xfrm>
              <a:custGeom>
                <a:avLst/>
                <a:gdLst/>
                <a:ahLst/>
                <a:cxnLst>
                  <a:cxn ang="0">
                    <a:pos x="504" y="302"/>
                  </a:cxn>
                  <a:cxn ang="0">
                    <a:pos x="501" y="272"/>
                  </a:cxn>
                  <a:cxn ang="0">
                    <a:pos x="492" y="241"/>
                  </a:cxn>
                  <a:cxn ang="0">
                    <a:pos x="481" y="212"/>
                  </a:cxn>
                  <a:cxn ang="0">
                    <a:pos x="463" y="185"/>
                  </a:cxn>
                  <a:cxn ang="0">
                    <a:pos x="441" y="157"/>
                  </a:cxn>
                  <a:cxn ang="0">
                    <a:pos x="417" y="133"/>
                  </a:cxn>
                  <a:cxn ang="0">
                    <a:pos x="388" y="109"/>
                  </a:cxn>
                  <a:cxn ang="0">
                    <a:pos x="354" y="89"/>
                  </a:cxn>
                  <a:cxn ang="0">
                    <a:pos x="319" y="69"/>
                  </a:cxn>
                  <a:cxn ang="0">
                    <a:pos x="280" y="51"/>
                  </a:cxn>
                  <a:cxn ang="0">
                    <a:pos x="238" y="37"/>
                  </a:cxn>
                  <a:cxn ang="0">
                    <a:pos x="195" y="24"/>
                  </a:cxn>
                  <a:cxn ang="0">
                    <a:pos x="148" y="13"/>
                  </a:cxn>
                  <a:cxn ang="0">
                    <a:pos x="100" y="6"/>
                  </a:cxn>
                  <a:cxn ang="0">
                    <a:pos x="51" y="2"/>
                  </a:cxn>
                  <a:cxn ang="0">
                    <a:pos x="0" y="0"/>
                  </a:cxn>
                  <a:cxn ang="0">
                    <a:pos x="25" y="8"/>
                  </a:cxn>
                  <a:cxn ang="0">
                    <a:pos x="76" y="11"/>
                  </a:cxn>
                  <a:cxn ang="0">
                    <a:pos x="124" y="16"/>
                  </a:cxn>
                  <a:cxn ang="0">
                    <a:pos x="170" y="25"/>
                  </a:cxn>
                  <a:cxn ang="0">
                    <a:pos x="215" y="37"/>
                  </a:cxn>
                  <a:cxn ang="0">
                    <a:pos x="257" y="50"/>
                  </a:cxn>
                  <a:cxn ang="0">
                    <a:pos x="298" y="66"/>
                  </a:cxn>
                  <a:cxn ang="0">
                    <a:pos x="334" y="85"/>
                  </a:cxn>
                  <a:cxn ang="0">
                    <a:pos x="367" y="105"/>
                  </a:cxn>
                  <a:cxn ang="0">
                    <a:pos x="398" y="127"/>
                  </a:cxn>
                  <a:cxn ang="0">
                    <a:pos x="425" y="150"/>
                  </a:cxn>
                  <a:cxn ang="0">
                    <a:pos x="447" y="175"/>
                  </a:cxn>
                  <a:cxn ang="0">
                    <a:pos x="466" y="202"/>
                  </a:cxn>
                  <a:cxn ang="0">
                    <a:pos x="481" y="230"/>
                  </a:cxn>
                  <a:cxn ang="0">
                    <a:pos x="491" y="257"/>
                  </a:cxn>
                  <a:cxn ang="0">
                    <a:pos x="495" y="288"/>
                  </a:cxn>
                  <a:cxn ang="0">
                    <a:pos x="497" y="302"/>
                  </a:cxn>
                </a:cxnLst>
                <a:rect l="0" t="0" r="r" b="b"/>
                <a:pathLst>
                  <a:path w="504" h="302">
                    <a:moveTo>
                      <a:pt x="504" y="302"/>
                    </a:moveTo>
                    <a:lnTo>
                      <a:pt x="504" y="302"/>
                    </a:lnTo>
                    <a:lnTo>
                      <a:pt x="502" y="286"/>
                    </a:lnTo>
                    <a:lnTo>
                      <a:pt x="501" y="272"/>
                    </a:lnTo>
                    <a:lnTo>
                      <a:pt x="497" y="256"/>
                    </a:lnTo>
                    <a:lnTo>
                      <a:pt x="492" y="241"/>
                    </a:lnTo>
                    <a:lnTo>
                      <a:pt x="486" y="227"/>
                    </a:lnTo>
                    <a:lnTo>
                      <a:pt x="481" y="212"/>
                    </a:lnTo>
                    <a:lnTo>
                      <a:pt x="472" y="198"/>
                    </a:lnTo>
                    <a:lnTo>
                      <a:pt x="463" y="185"/>
                    </a:lnTo>
                    <a:lnTo>
                      <a:pt x="453" y="170"/>
                    </a:lnTo>
                    <a:lnTo>
                      <a:pt x="441" y="157"/>
                    </a:lnTo>
                    <a:lnTo>
                      <a:pt x="430" y="146"/>
                    </a:lnTo>
                    <a:lnTo>
                      <a:pt x="417" y="133"/>
                    </a:lnTo>
                    <a:lnTo>
                      <a:pt x="402" y="121"/>
                    </a:lnTo>
                    <a:lnTo>
                      <a:pt x="388" y="109"/>
                    </a:lnTo>
                    <a:lnTo>
                      <a:pt x="372" y="99"/>
                    </a:lnTo>
                    <a:lnTo>
                      <a:pt x="354" y="89"/>
                    </a:lnTo>
                    <a:lnTo>
                      <a:pt x="337" y="79"/>
                    </a:lnTo>
                    <a:lnTo>
                      <a:pt x="319" y="69"/>
                    </a:lnTo>
                    <a:lnTo>
                      <a:pt x="301" y="60"/>
                    </a:lnTo>
                    <a:lnTo>
                      <a:pt x="280" y="51"/>
                    </a:lnTo>
                    <a:lnTo>
                      <a:pt x="260" y="44"/>
                    </a:lnTo>
                    <a:lnTo>
                      <a:pt x="238" y="37"/>
                    </a:lnTo>
                    <a:lnTo>
                      <a:pt x="218" y="29"/>
                    </a:lnTo>
                    <a:lnTo>
                      <a:pt x="195" y="24"/>
                    </a:lnTo>
                    <a:lnTo>
                      <a:pt x="171" y="19"/>
                    </a:lnTo>
                    <a:lnTo>
                      <a:pt x="148" y="13"/>
                    </a:lnTo>
                    <a:lnTo>
                      <a:pt x="125" y="11"/>
                    </a:lnTo>
                    <a:lnTo>
                      <a:pt x="100" y="6"/>
                    </a:lnTo>
                    <a:lnTo>
                      <a:pt x="76" y="3"/>
                    </a:lnTo>
                    <a:lnTo>
                      <a:pt x="51" y="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5" y="8"/>
                    </a:lnTo>
                    <a:lnTo>
                      <a:pt x="51" y="9"/>
                    </a:lnTo>
                    <a:lnTo>
                      <a:pt x="76" y="11"/>
                    </a:lnTo>
                    <a:lnTo>
                      <a:pt x="100" y="13"/>
                    </a:lnTo>
                    <a:lnTo>
                      <a:pt x="124" y="16"/>
                    </a:lnTo>
                    <a:lnTo>
                      <a:pt x="148" y="21"/>
                    </a:lnTo>
                    <a:lnTo>
                      <a:pt x="170" y="25"/>
                    </a:lnTo>
                    <a:lnTo>
                      <a:pt x="193" y="31"/>
                    </a:lnTo>
                    <a:lnTo>
                      <a:pt x="215" y="37"/>
                    </a:lnTo>
                    <a:lnTo>
                      <a:pt x="237" y="43"/>
                    </a:lnTo>
                    <a:lnTo>
                      <a:pt x="257" y="50"/>
                    </a:lnTo>
                    <a:lnTo>
                      <a:pt x="277" y="58"/>
                    </a:lnTo>
                    <a:lnTo>
                      <a:pt x="298" y="66"/>
                    </a:lnTo>
                    <a:lnTo>
                      <a:pt x="317" y="76"/>
                    </a:lnTo>
                    <a:lnTo>
                      <a:pt x="334" y="85"/>
                    </a:lnTo>
                    <a:lnTo>
                      <a:pt x="351" y="95"/>
                    </a:lnTo>
                    <a:lnTo>
                      <a:pt x="367" y="105"/>
                    </a:lnTo>
                    <a:lnTo>
                      <a:pt x="383" y="115"/>
                    </a:lnTo>
                    <a:lnTo>
                      <a:pt x="398" y="127"/>
                    </a:lnTo>
                    <a:lnTo>
                      <a:pt x="412" y="138"/>
                    </a:lnTo>
                    <a:lnTo>
                      <a:pt x="425" y="150"/>
                    </a:lnTo>
                    <a:lnTo>
                      <a:pt x="437" y="163"/>
                    </a:lnTo>
                    <a:lnTo>
                      <a:pt x="447" y="175"/>
                    </a:lnTo>
                    <a:lnTo>
                      <a:pt x="457" y="188"/>
                    </a:lnTo>
                    <a:lnTo>
                      <a:pt x="466" y="202"/>
                    </a:lnTo>
                    <a:lnTo>
                      <a:pt x="475" y="215"/>
                    </a:lnTo>
                    <a:lnTo>
                      <a:pt x="481" y="230"/>
                    </a:lnTo>
                    <a:lnTo>
                      <a:pt x="486" y="243"/>
                    </a:lnTo>
                    <a:lnTo>
                      <a:pt x="491" y="257"/>
                    </a:lnTo>
                    <a:lnTo>
                      <a:pt x="494" y="272"/>
                    </a:lnTo>
                    <a:lnTo>
                      <a:pt x="495" y="288"/>
                    </a:lnTo>
                    <a:lnTo>
                      <a:pt x="497" y="302"/>
                    </a:lnTo>
                    <a:lnTo>
                      <a:pt x="497" y="302"/>
                    </a:lnTo>
                    <a:lnTo>
                      <a:pt x="504" y="30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6" name="Freeform 105"/>
              <p:cNvSpPr>
                <a:spLocks/>
              </p:cNvSpPr>
              <p:nvPr/>
            </p:nvSpPr>
            <p:spPr bwMode="auto">
              <a:xfrm>
                <a:off x="620" y="2327"/>
                <a:ext cx="504" cy="302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51" y="301"/>
                  </a:cxn>
                  <a:cxn ang="0">
                    <a:pos x="100" y="297"/>
                  </a:cxn>
                  <a:cxn ang="0">
                    <a:pos x="148" y="288"/>
                  </a:cxn>
                  <a:cxn ang="0">
                    <a:pos x="195" y="278"/>
                  </a:cxn>
                  <a:cxn ang="0">
                    <a:pos x="238" y="266"/>
                  </a:cxn>
                  <a:cxn ang="0">
                    <a:pos x="280" y="250"/>
                  </a:cxn>
                  <a:cxn ang="0">
                    <a:pos x="319" y="233"/>
                  </a:cxn>
                  <a:cxn ang="0">
                    <a:pos x="354" y="214"/>
                  </a:cxn>
                  <a:cxn ang="0">
                    <a:pos x="388" y="192"/>
                  </a:cxn>
                  <a:cxn ang="0">
                    <a:pos x="417" y="169"/>
                  </a:cxn>
                  <a:cxn ang="0">
                    <a:pos x="441" y="144"/>
                  </a:cxn>
                  <a:cxn ang="0">
                    <a:pos x="463" y="118"/>
                  </a:cxn>
                  <a:cxn ang="0">
                    <a:pos x="481" y="90"/>
                  </a:cxn>
                  <a:cxn ang="0">
                    <a:pos x="492" y="61"/>
                  </a:cxn>
                  <a:cxn ang="0">
                    <a:pos x="501" y="31"/>
                  </a:cxn>
                  <a:cxn ang="0">
                    <a:pos x="504" y="0"/>
                  </a:cxn>
                  <a:cxn ang="0">
                    <a:pos x="495" y="15"/>
                  </a:cxn>
                  <a:cxn ang="0">
                    <a:pos x="491" y="44"/>
                  </a:cxn>
                  <a:cxn ang="0">
                    <a:pos x="481" y="73"/>
                  </a:cxn>
                  <a:cxn ang="0">
                    <a:pos x="466" y="101"/>
                  </a:cxn>
                  <a:cxn ang="0">
                    <a:pos x="447" y="127"/>
                  </a:cxn>
                  <a:cxn ang="0">
                    <a:pos x="425" y="153"/>
                  </a:cxn>
                  <a:cxn ang="0">
                    <a:pos x="398" y="176"/>
                  </a:cxn>
                  <a:cxn ang="0">
                    <a:pos x="367" y="198"/>
                  </a:cxn>
                  <a:cxn ang="0">
                    <a:pos x="334" y="218"/>
                  </a:cxn>
                  <a:cxn ang="0">
                    <a:pos x="298" y="236"/>
                  </a:cxn>
                  <a:cxn ang="0">
                    <a:pos x="257" y="252"/>
                  </a:cxn>
                  <a:cxn ang="0">
                    <a:pos x="215" y="266"/>
                  </a:cxn>
                  <a:cxn ang="0">
                    <a:pos x="170" y="278"/>
                  </a:cxn>
                  <a:cxn ang="0">
                    <a:pos x="124" y="286"/>
                  </a:cxn>
                  <a:cxn ang="0">
                    <a:pos x="76" y="292"/>
                  </a:cxn>
                  <a:cxn ang="0">
                    <a:pos x="25" y="295"/>
                  </a:cxn>
                  <a:cxn ang="0">
                    <a:pos x="0" y="295"/>
                  </a:cxn>
                </a:cxnLst>
                <a:rect l="0" t="0" r="r" b="b"/>
                <a:pathLst>
                  <a:path w="504" h="302">
                    <a:moveTo>
                      <a:pt x="0" y="302"/>
                    </a:moveTo>
                    <a:lnTo>
                      <a:pt x="0" y="302"/>
                    </a:lnTo>
                    <a:lnTo>
                      <a:pt x="26" y="301"/>
                    </a:lnTo>
                    <a:lnTo>
                      <a:pt x="51" y="301"/>
                    </a:lnTo>
                    <a:lnTo>
                      <a:pt x="76" y="298"/>
                    </a:lnTo>
                    <a:lnTo>
                      <a:pt x="100" y="297"/>
                    </a:lnTo>
                    <a:lnTo>
                      <a:pt x="125" y="292"/>
                    </a:lnTo>
                    <a:lnTo>
                      <a:pt x="148" y="288"/>
                    </a:lnTo>
                    <a:lnTo>
                      <a:pt x="171" y="284"/>
                    </a:lnTo>
                    <a:lnTo>
                      <a:pt x="195" y="278"/>
                    </a:lnTo>
                    <a:lnTo>
                      <a:pt x="218" y="272"/>
                    </a:lnTo>
                    <a:lnTo>
                      <a:pt x="238" y="266"/>
                    </a:lnTo>
                    <a:lnTo>
                      <a:pt x="260" y="259"/>
                    </a:lnTo>
                    <a:lnTo>
                      <a:pt x="280" y="250"/>
                    </a:lnTo>
                    <a:lnTo>
                      <a:pt x="301" y="243"/>
                    </a:lnTo>
                    <a:lnTo>
                      <a:pt x="319" y="233"/>
                    </a:lnTo>
                    <a:lnTo>
                      <a:pt x="337" y="224"/>
                    </a:lnTo>
                    <a:lnTo>
                      <a:pt x="354" y="214"/>
                    </a:lnTo>
                    <a:lnTo>
                      <a:pt x="372" y="204"/>
                    </a:lnTo>
                    <a:lnTo>
                      <a:pt x="388" y="192"/>
                    </a:lnTo>
                    <a:lnTo>
                      <a:pt x="402" y="182"/>
                    </a:lnTo>
                    <a:lnTo>
                      <a:pt x="417" y="169"/>
                    </a:lnTo>
                    <a:lnTo>
                      <a:pt x="430" y="157"/>
                    </a:lnTo>
                    <a:lnTo>
                      <a:pt x="441" y="144"/>
                    </a:lnTo>
                    <a:lnTo>
                      <a:pt x="453" y="131"/>
                    </a:lnTo>
                    <a:lnTo>
                      <a:pt x="463" y="118"/>
                    </a:lnTo>
                    <a:lnTo>
                      <a:pt x="472" y="105"/>
                    </a:lnTo>
                    <a:lnTo>
                      <a:pt x="481" y="90"/>
                    </a:lnTo>
                    <a:lnTo>
                      <a:pt x="486" y="76"/>
                    </a:lnTo>
                    <a:lnTo>
                      <a:pt x="492" y="61"/>
                    </a:lnTo>
                    <a:lnTo>
                      <a:pt x="497" y="47"/>
                    </a:lnTo>
                    <a:lnTo>
                      <a:pt x="501" y="31"/>
                    </a:lnTo>
                    <a:lnTo>
                      <a:pt x="502" y="16"/>
                    </a:lnTo>
                    <a:lnTo>
                      <a:pt x="504" y="0"/>
                    </a:lnTo>
                    <a:lnTo>
                      <a:pt x="497" y="0"/>
                    </a:lnTo>
                    <a:lnTo>
                      <a:pt x="495" y="15"/>
                    </a:lnTo>
                    <a:lnTo>
                      <a:pt x="494" y="29"/>
                    </a:lnTo>
                    <a:lnTo>
                      <a:pt x="491" y="44"/>
                    </a:lnTo>
                    <a:lnTo>
                      <a:pt x="486" y="58"/>
                    </a:lnTo>
                    <a:lnTo>
                      <a:pt x="481" y="73"/>
                    </a:lnTo>
                    <a:lnTo>
                      <a:pt x="475" y="88"/>
                    </a:lnTo>
                    <a:lnTo>
                      <a:pt x="466" y="101"/>
                    </a:lnTo>
                    <a:lnTo>
                      <a:pt x="457" y="114"/>
                    </a:lnTo>
                    <a:lnTo>
                      <a:pt x="447" y="127"/>
                    </a:lnTo>
                    <a:lnTo>
                      <a:pt x="437" y="140"/>
                    </a:lnTo>
                    <a:lnTo>
                      <a:pt x="425" y="153"/>
                    </a:lnTo>
                    <a:lnTo>
                      <a:pt x="412" y="164"/>
                    </a:lnTo>
                    <a:lnTo>
                      <a:pt x="398" y="176"/>
                    </a:lnTo>
                    <a:lnTo>
                      <a:pt x="383" y="188"/>
                    </a:lnTo>
                    <a:lnTo>
                      <a:pt x="367" y="198"/>
                    </a:lnTo>
                    <a:lnTo>
                      <a:pt x="351" y="208"/>
                    </a:lnTo>
                    <a:lnTo>
                      <a:pt x="334" y="218"/>
                    </a:lnTo>
                    <a:lnTo>
                      <a:pt x="317" y="227"/>
                    </a:lnTo>
                    <a:lnTo>
                      <a:pt x="298" y="236"/>
                    </a:lnTo>
                    <a:lnTo>
                      <a:pt x="277" y="244"/>
                    </a:lnTo>
                    <a:lnTo>
                      <a:pt x="257" y="252"/>
                    </a:lnTo>
                    <a:lnTo>
                      <a:pt x="237" y="259"/>
                    </a:lnTo>
                    <a:lnTo>
                      <a:pt x="215" y="266"/>
                    </a:lnTo>
                    <a:lnTo>
                      <a:pt x="193" y="272"/>
                    </a:lnTo>
                    <a:lnTo>
                      <a:pt x="170" y="278"/>
                    </a:lnTo>
                    <a:lnTo>
                      <a:pt x="148" y="282"/>
                    </a:lnTo>
                    <a:lnTo>
                      <a:pt x="124" y="286"/>
                    </a:lnTo>
                    <a:lnTo>
                      <a:pt x="100" y="289"/>
                    </a:lnTo>
                    <a:lnTo>
                      <a:pt x="76" y="292"/>
                    </a:lnTo>
                    <a:lnTo>
                      <a:pt x="51" y="294"/>
                    </a:lnTo>
                    <a:lnTo>
                      <a:pt x="25" y="295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7" name="Freeform 106"/>
              <p:cNvSpPr>
                <a:spLocks/>
              </p:cNvSpPr>
              <p:nvPr/>
            </p:nvSpPr>
            <p:spPr bwMode="auto">
              <a:xfrm>
                <a:off x="117" y="2327"/>
                <a:ext cx="503" cy="3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1"/>
                  </a:cxn>
                  <a:cxn ang="0">
                    <a:pos x="10" y="61"/>
                  </a:cxn>
                  <a:cxn ang="0">
                    <a:pos x="23" y="90"/>
                  </a:cxn>
                  <a:cxn ang="0">
                    <a:pos x="40" y="118"/>
                  </a:cxn>
                  <a:cxn ang="0">
                    <a:pos x="61" y="144"/>
                  </a:cxn>
                  <a:cxn ang="0">
                    <a:pos x="87" y="169"/>
                  </a:cxn>
                  <a:cxn ang="0">
                    <a:pos x="116" y="192"/>
                  </a:cxn>
                  <a:cxn ang="0">
                    <a:pos x="148" y="214"/>
                  </a:cxn>
                  <a:cxn ang="0">
                    <a:pos x="184" y="233"/>
                  </a:cxn>
                  <a:cxn ang="0">
                    <a:pos x="223" y="250"/>
                  </a:cxn>
                  <a:cxn ang="0">
                    <a:pos x="264" y="266"/>
                  </a:cxn>
                  <a:cxn ang="0">
                    <a:pos x="307" y="278"/>
                  </a:cxn>
                  <a:cxn ang="0">
                    <a:pos x="354" y="288"/>
                  </a:cxn>
                  <a:cxn ang="0">
                    <a:pos x="402" y="297"/>
                  </a:cxn>
                  <a:cxn ang="0">
                    <a:pos x="452" y="301"/>
                  </a:cxn>
                  <a:cxn ang="0">
                    <a:pos x="503" y="302"/>
                  </a:cxn>
                  <a:cxn ang="0">
                    <a:pos x="477" y="295"/>
                  </a:cxn>
                  <a:cxn ang="0">
                    <a:pos x="428" y="292"/>
                  </a:cxn>
                  <a:cxn ang="0">
                    <a:pos x="378" y="286"/>
                  </a:cxn>
                  <a:cxn ang="0">
                    <a:pos x="332" y="278"/>
                  </a:cxn>
                  <a:cxn ang="0">
                    <a:pos x="287" y="266"/>
                  </a:cxn>
                  <a:cxn ang="0">
                    <a:pos x="245" y="252"/>
                  </a:cxn>
                  <a:cxn ang="0">
                    <a:pos x="206" y="236"/>
                  </a:cxn>
                  <a:cxn ang="0">
                    <a:pos x="169" y="218"/>
                  </a:cxn>
                  <a:cxn ang="0">
                    <a:pos x="135" y="198"/>
                  </a:cxn>
                  <a:cxn ang="0">
                    <a:pos x="104" y="176"/>
                  </a:cxn>
                  <a:cxn ang="0">
                    <a:pos x="78" y="153"/>
                  </a:cxn>
                  <a:cxn ang="0">
                    <a:pos x="55" y="127"/>
                  </a:cxn>
                  <a:cxn ang="0">
                    <a:pos x="36" y="101"/>
                  </a:cxn>
                  <a:cxn ang="0">
                    <a:pos x="21" y="73"/>
                  </a:cxn>
                  <a:cxn ang="0">
                    <a:pos x="13" y="44"/>
                  </a:cxn>
                  <a:cxn ang="0">
                    <a:pos x="7" y="15"/>
                  </a:cxn>
                  <a:cxn ang="0">
                    <a:pos x="7" y="0"/>
                  </a:cxn>
                </a:cxnLst>
                <a:rect l="0" t="0" r="r" b="b"/>
                <a:pathLst>
                  <a:path w="503" h="302">
                    <a:moveTo>
                      <a:pt x="0" y="0"/>
                    </a:moveTo>
                    <a:lnTo>
                      <a:pt x="0" y="0"/>
                    </a:lnTo>
                    <a:lnTo>
                      <a:pt x="1" y="16"/>
                    </a:lnTo>
                    <a:lnTo>
                      <a:pt x="3" y="31"/>
                    </a:lnTo>
                    <a:lnTo>
                      <a:pt x="5" y="47"/>
                    </a:lnTo>
                    <a:lnTo>
                      <a:pt x="10" y="61"/>
                    </a:lnTo>
                    <a:lnTo>
                      <a:pt x="16" y="76"/>
                    </a:lnTo>
                    <a:lnTo>
                      <a:pt x="23" y="90"/>
                    </a:lnTo>
                    <a:lnTo>
                      <a:pt x="30" y="105"/>
                    </a:lnTo>
                    <a:lnTo>
                      <a:pt x="40" y="118"/>
                    </a:lnTo>
                    <a:lnTo>
                      <a:pt x="50" y="131"/>
                    </a:lnTo>
                    <a:lnTo>
                      <a:pt x="61" y="144"/>
                    </a:lnTo>
                    <a:lnTo>
                      <a:pt x="74" y="157"/>
                    </a:lnTo>
                    <a:lnTo>
                      <a:pt x="87" y="169"/>
                    </a:lnTo>
                    <a:lnTo>
                      <a:pt x="101" y="182"/>
                    </a:lnTo>
                    <a:lnTo>
                      <a:pt x="116" y="192"/>
                    </a:lnTo>
                    <a:lnTo>
                      <a:pt x="132" y="204"/>
                    </a:lnTo>
                    <a:lnTo>
                      <a:pt x="148" y="214"/>
                    </a:lnTo>
                    <a:lnTo>
                      <a:pt x="165" y="224"/>
                    </a:lnTo>
                    <a:lnTo>
                      <a:pt x="184" y="233"/>
                    </a:lnTo>
                    <a:lnTo>
                      <a:pt x="203" y="243"/>
                    </a:lnTo>
                    <a:lnTo>
                      <a:pt x="223" y="250"/>
                    </a:lnTo>
                    <a:lnTo>
                      <a:pt x="243" y="259"/>
                    </a:lnTo>
                    <a:lnTo>
                      <a:pt x="264" y="266"/>
                    </a:lnTo>
                    <a:lnTo>
                      <a:pt x="286" y="272"/>
                    </a:lnTo>
                    <a:lnTo>
                      <a:pt x="307" y="278"/>
                    </a:lnTo>
                    <a:lnTo>
                      <a:pt x="330" y="284"/>
                    </a:lnTo>
                    <a:lnTo>
                      <a:pt x="354" y="288"/>
                    </a:lnTo>
                    <a:lnTo>
                      <a:pt x="378" y="292"/>
                    </a:lnTo>
                    <a:lnTo>
                      <a:pt x="402" y="297"/>
                    </a:lnTo>
                    <a:lnTo>
                      <a:pt x="426" y="298"/>
                    </a:lnTo>
                    <a:lnTo>
                      <a:pt x="452" y="301"/>
                    </a:lnTo>
                    <a:lnTo>
                      <a:pt x="477" y="301"/>
                    </a:lnTo>
                    <a:lnTo>
                      <a:pt x="503" y="302"/>
                    </a:lnTo>
                    <a:lnTo>
                      <a:pt x="503" y="295"/>
                    </a:lnTo>
                    <a:lnTo>
                      <a:pt x="477" y="295"/>
                    </a:lnTo>
                    <a:lnTo>
                      <a:pt x="452" y="294"/>
                    </a:lnTo>
                    <a:lnTo>
                      <a:pt x="428" y="292"/>
                    </a:lnTo>
                    <a:lnTo>
                      <a:pt x="403" y="289"/>
                    </a:lnTo>
                    <a:lnTo>
                      <a:pt x="378" y="286"/>
                    </a:lnTo>
                    <a:lnTo>
                      <a:pt x="355" y="282"/>
                    </a:lnTo>
                    <a:lnTo>
                      <a:pt x="332" y="278"/>
                    </a:lnTo>
                    <a:lnTo>
                      <a:pt x="310" y="272"/>
                    </a:lnTo>
                    <a:lnTo>
                      <a:pt x="287" y="266"/>
                    </a:lnTo>
                    <a:lnTo>
                      <a:pt x="267" y="259"/>
                    </a:lnTo>
                    <a:lnTo>
                      <a:pt x="245" y="252"/>
                    </a:lnTo>
                    <a:lnTo>
                      <a:pt x="225" y="244"/>
                    </a:lnTo>
                    <a:lnTo>
                      <a:pt x="206" y="236"/>
                    </a:lnTo>
                    <a:lnTo>
                      <a:pt x="187" y="227"/>
                    </a:lnTo>
                    <a:lnTo>
                      <a:pt x="169" y="218"/>
                    </a:lnTo>
                    <a:lnTo>
                      <a:pt x="152" y="208"/>
                    </a:lnTo>
                    <a:lnTo>
                      <a:pt x="135" y="198"/>
                    </a:lnTo>
                    <a:lnTo>
                      <a:pt x="120" y="188"/>
                    </a:lnTo>
                    <a:lnTo>
                      <a:pt x="104" y="176"/>
                    </a:lnTo>
                    <a:lnTo>
                      <a:pt x="91" y="164"/>
                    </a:lnTo>
                    <a:lnTo>
                      <a:pt x="78" y="153"/>
                    </a:lnTo>
                    <a:lnTo>
                      <a:pt x="66" y="140"/>
                    </a:lnTo>
                    <a:lnTo>
                      <a:pt x="55" y="127"/>
                    </a:lnTo>
                    <a:lnTo>
                      <a:pt x="46" y="114"/>
                    </a:lnTo>
                    <a:lnTo>
                      <a:pt x="36" y="101"/>
                    </a:lnTo>
                    <a:lnTo>
                      <a:pt x="29" y="88"/>
                    </a:lnTo>
                    <a:lnTo>
                      <a:pt x="21" y="73"/>
                    </a:lnTo>
                    <a:lnTo>
                      <a:pt x="17" y="58"/>
                    </a:lnTo>
                    <a:lnTo>
                      <a:pt x="13" y="44"/>
                    </a:lnTo>
                    <a:lnTo>
                      <a:pt x="10" y="29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8" name="Freeform 107"/>
              <p:cNvSpPr>
                <a:spLocks/>
              </p:cNvSpPr>
              <p:nvPr/>
            </p:nvSpPr>
            <p:spPr bwMode="auto">
              <a:xfrm>
                <a:off x="117" y="2025"/>
                <a:ext cx="503" cy="302"/>
              </a:xfrm>
              <a:custGeom>
                <a:avLst/>
                <a:gdLst/>
                <a:ahLst/>
                <a:cxnLst>
                  <a:cxn ang="0">
                    <a:pos x="503" y="0"/>
                  </a:cxn>
                  <a:cxn ang="0">
                    <a:pos x="452" y="2"/>
                  </a:cxn>
                  <a:cxn ang="0">
                    <a:pos x="402" y="6"/>
                  </a:cxn>
                  <a:cxn ang="0">
                    <a:pos x="354" y="13"/>
                  </a:cxn>
                  <a:cxn ang="0">
                    <a:pos x="307" y="24"/>
                  </a:cxn>
                  <a:cxn ang="0">
                    <a:pos x="264" y="37"/>
                  </a:cxn>
                  <a:cxn ang="0">
                    <a:pos x="223" y="51"/>
                  </a:cxn>
                  <a:cxn ang="0">
                    <a:pos x="184" y="69"/>
                  </a:cxn>
                  <a:cxn ang="0">
                    <a:pos x="148" y="89"/>
                  </a:cxn>
                  <a:cxn ang="0">
                    <a:pos x="116" y="109"/>
                  </a:cxn>
                  <a:cxn ang="0">
                    <a:pos x="87" y="133"/>
                  </a:cxn>
                  <a:cxn ang="0">
                    <a:pos x="61" y="157"/>
                  </a:cxn>
                  <a:cxn ang="0">
                    <a:pos x="40" y="185"/>
                  </a:cxn>
                  <a:cxn ang="0">
                    <a:pos x="23" y="212"/>
                  </a:cxn>
                  <a:cxn ang="0">
                    <a:pos x="10" y="241"/>
                  </a:cxn>
                  <a:cxn ang="0">
                    <a:pos x="3" y="272"/>
                  </a:cxn>
                  <a:cxn ang="0">
                    <a:pos x="0" y="302"/>
                  </a:cxn>
                  <a:cxn ang="0">
                    <a:pos x="7" y="288"/>
                  </a:cxn>
                  <a:cxn ang="0">
                    <a:pos x="13" y="257"/>
                  </a:cxn>
                  <a:cxn ang="0">
                    <a:pos x="21" y="230"/>
                  </a:cxn>
                  <a:cxn ang="0">
                    <a:pos x="36" y="202"/>
                  </a:cxn>
                  <a:cxn ang="0">
                    <a:pos x="55" y="175"/>
                  </a:cxn>
                  <a:cxn ang="0">
                    <a:pos x="78" y="150"/>
                  </a:cxn>
                  <a:cxn ang="0">
                    <a:pos x="104" y="127"/>
                  </a:cxn>
                  <a:cxn ang="0">
                    <a:pos x="135" y="105"/>
                  </a:cxn>
                  <a:cxn ang="0">
                    <a:pos x="169" y="85"/>
                  </a:cxn>
                  <a:cxn ang="0">
                    <a:pos x="206" y="66"/>
                  </a:cxn>
                  <a:cxn ang="0">
                    <a:pos x="245" y="50"/>
                  </a:cxn>
                  <a:cxn ang="0">
                    <a:pos x="287" y="37"/>
                  </a:cxn>
                  <a:cxn ang="0">
                    <a:pos x="332" y="25"/>
                  </a:cxn>
                  <a:cxn ang="0">
                    <a:pos x="378" y="16"/>
                  </a:cxn>
                  <a:cxn ang="0">
                    <a:pos x="428" y="11"/>
                  </a:cxn>
                  <a:cxn ang="0">
                    <a:pos x="477" y="8"/>
                  </a:cxn>
                  <a:cxn ang="0">
                    <a:pos x="503" y="8"/>
                  </a:cxn>
                </a:cxnLst>
                <a:rect l="0" t="0" r="r" b="b"/>
                <a:pathLst>
                  <a:path w="503" h="302">
                    <a:moveTo>
                      <a:pt x="503" y="0"/>
                    </a:moveTo>
                    <a:lnTo>
                      <a:pt x="503" y="0"/>
                    </a:lnTo>
                    <a:lnTo>
                      <a:pt x="477" y="0"/>
                    </a:lnTo>
                    <a:lnTo>
                      <a:pt x="452" y="2"/>
                    </a:lnTo>
                    <a:lnTo>
                      <a:pt x="426" y="3"/>
                    </a:lnTo>
                    <a:lnTo>
                      <a:pt x="402" y="6"/>
                    </a:lnTo>
                    <a:lnTo>
                      <a:pt x="378" y="11"/>
                    </a:lnTo>
                    <a:lnTo>
                      <a:pt x="354" y="13"/>
                    </a:lnTo>
                    <a:lnTo>
                      <a:pt x="330" y="19"/>
                    </a:lnTo>
                    <a:lnTo>
                      <a:pt x="307" y="24"/>
                    </a:lnTo>
                    <a:lnTo>
                      <a:pt x="286" y="29"/>
                    </a:lnTo>
                    <a:lnTo>
                      <a:pt x="264" y="37"/>
                    </a:lnTo>
                    <a:lnTo>
                      <a:pt x="243" y="44"/>
                    </a:lnTo>
                    <a:lnTo>
                      <a:pt x="223" y="51"/>
                    </a:lnTo>
                    <a:lnTo>
                      <a:pt x="203" y="60"/>
                    </a:lnTo>
                    <a:lnTo>
                      <a:pt x="184" y="69"/>
                    </a:lnTo>
                    <a:lnTo>
                      <a:pt x="165" y="79"/>
                    </a:lnTo>
                    <a:lnTo>
                      <a:pt x="148" y="89"/>
                    </a:lnTo>
                    <a:lnTo>
                      <a:pt x="132" y="99"/>
                    </a:lnTo>
                    <a:lnTo>
                      <a:pt x="116" y="109"/>
                    </a:lnTo>
                    <a:lnTo>
                      <a:pt x="101" y="121"/>
                    </a:lnTo>
                    <a:lnTo>
                      <a:pt x="87" y="133"/>
                    </a:lnTo>
                    <a:lnTo>
                      <a:pt x="74" y="146"/>
                    </a:lnTo>
                    <a:lnTo>
                      <a:pt x="61" y="157"/>
                    </a:lnTo>
                    <a:lnTo>
                      <a:pt x="50" y="170"/>
                    </a:lnTo>
                    <a:lnTo>
                      <a:pt x="40" y="185"/>
                    </a:lnTo>
                    <a:lnTo>
                      <a:pt x="30" y="198"/>
                    </a:lnTo>
                    <a:lnTo>
                      <a:pt x="23" y="212"/>
                    </a:lnTo>
                    <a:lnTo>
                      <a:pt x="16" y="227"/>
                    </a:lnTo>
                    <a:lnTo>
                      <a:pt x="10" y="241"/>
                    </a:lnTo>
                    <a:lnTo>
                      <a:pt x="5" y="256"/>
                    </a:lnTo>
                    <a:lnTo>
                      <a:pt x="3" y="272"/>
                    </a:lnTo>
                    <a:lnTo>
                      <a:pt x="1" y="286"/>
                    </a:lnTo>
                    <a:lnTo>
                      <a:pt x="0" y="302"/>
                    </a:lnTo>
                    <a:lnTo>
                      <a:pt x="7" y="302"/>
                    </a:lnTo>
                    <a:lnTo>
                      <a:pt x="7" y="288"/>
                    </a:lnTo>
                    <a:lnTo>
                      <a:pt x="10" y="272"/>
                    </a:lnTo>
                    <a:lnTo>
                      <a:pt x="13" y="257"/>
                    </a:lnTo>
                    <a:lnTo>
                      <a:pt x="17" y="243"/>
                    </a:lnTo>
                    <a:lnTo>
                      <a:pt x="21" y="230"/>
                    </a:lnTo>
                    <a:lnTo>
                      <a:pt x="29" y="215"/>
                    </a:lnTo>
                    <a:lnTo>
                      <a:pt x="36" y="202"/>
                    </a:lnTo>
                    <a:lnTo>
                      <a:pt x="46" y="188"/>
                    </a:lnTo>
                    <a:lnTo>
                      <a:pt x="55" y="175"/>
                    </a:lnTo>
                    <a:lnTo>
                      <a:pt x="66" y="163"/>
                    </a:lnTo>
                    <a:lnTo>
                      <a:pt x="78" y="150"/>
                    </a:lnTo>
                    <a:lnTo>
                      <a:pt x="91" y="138"/>
                    </a:lnTo>
                    <a:lnTo>
                      <a:pt x="104" y="127"/>
                    </a:lnTo>
                    <a:lnTo>
                      <a:pt x="120" y="115"/>
                    </a:lnTo>
                    <a:lnTo>
                      <a:pt x="135" y="105"/>
                    </a:lnTo>
                    <a:lnTo>
                      <a:pt x="152" y="95"/>
                    </a:lnTo>
                    <a:lnTo>
                      <a:pt x="169" y="85"/>
                    </a:lnTo>
                    <a:lnTo>
                      <a:pt x="187" y="76"/>
                    </a:lnTo>
                    <a:lnTo>
                      <a:pt x="206" y="66"/>
                    </a:lnTo>
                    <a:lnTo>
                      <a:pt x="225" y="58"/>
                    </a:lnTo>
                    <a:lnTo>
                      <a:pt x="245" y="50"/>
                    </a:lnTo>
                    <a:lnTo>
                      <a:pt x="267" y="43"/>
                    </a:lnTo>
                    <a:lnTo>
                      <a:pt x="287" y="37"/>
                    </a:lnTo>
                    <a:lnTo>
                      <a:pt x="310" y="31"/>
                    </a:lnTo>
                    <a:lnTo>
                      <a:pt x="332" y="25"/>
                    </a:lnTo>
                    <a:lnTo>
                      <a:pt x="355" y="21"/>
                    </a:lnTo>
                    <a:lnTo>
                      <a:pt x="378" y="16"/>
                    </a:lnTo>
                    <a:lnTo>
                      <a:pt x="403" y="13"/>
                    </a:lnTo>
                    <a:lnTo>
                      <a:pt x="428" y="11"/>
                    </a:lnTo>
                    <a:lnTo>
                      <a:pt x="452" y="9"/>
                    </a:lnTo>
                    <a:lnTo>
                      <a:pt x="477" y="8"/>
                    </a:lnTo>
                    <a:lnTo>
                      <a:pt x="503" y="8"/>
                    </a:lnTo>
                    <a:lnTo>
                      <a:pt x="503" y="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9" name="Freeform 108"/>
              <p:cNvSpPr>
                <a:spLocks/>
              </p:cNvSpPr>
              <p:nvPr/>
            </p:nvSpPr>
            <p:spPr bwMode="auto">
              <a:xfrm>
                <a:off x="620" y="1937"/>
                <a:ext cx="508" cy="308"/>
              </a:xfrm>
              <a:custGeom>
                <a:avLst/>
                <a:gdLst/>
                <a:ahLst/>
                <a:cxnLst>
                  <a:cxn ang="0">
                    <a:pos x="508" y="308"/>
                  </a:cxn>
                  <a:cxn ang="0">
                    <a:pos x="505" y="276"/>
                  </a:cxn>
                  <a:cxn ang="0">
                    <a:pos x="498" y="245"/>
                  </a:cxn>
                  <a:cxn ang="0">
                    <a:pos x="485" y="215"/>
                  </a:cxn>
                  <a:cxn ang="0">
                    <a:pos x="468" y="187"/>
                  </a:cxn>
                  <a:cxn ang="0">
                    <a:pos x="446" y="160"/>
                  </a:cxn>
                  <a:cxn ang="0">
                    <a:pos x="420" y="135"/>
                  </a:cxn>
                  <a:cxn ang="0">
                    <a:pos x="391" y="112"/>
                  </a:cxn>
                  <a:cxn ang="0">
                    <a:pos x="357" y="90"/>
                  </a:cxn>
                  <a:cxn ang="0">
                    <a:pos x="321" y="70"/>
                  </a:cxn>
                  <a:cxn ang="0">
                    <a:pos x="282" y="52"/>
                  </a:cxn>
                  <a:cxn ang="0">
                    <a:pos x="241" y="38"/>
                  </a:cxn>
                  <a:cxn ang="0">
                    <a:pos x="196" y="25"/>
                  </a:cxn>
                  <a:cxn ang="0">
                    <a:pos x="150" y="14"/>
                  </a:cxn>
                  <a:cxn ang="0">
                    <a:pos x="102" y="7"/>
                  </a:cxn>
                  <a:cxn ang="0">
                    <a:pos x="51" y="3"/>
                  </a:cxn>
                  <a:cxn ang="0">
                    <a:pos x="0" y="0"/>
                  </a:cxn>
                  <a:cxn ang="0">
                    <a:pos x="25" y="19"/>
                  </a:cxn>
                  <a:cxn ang="0">
                    <a:pos x="76" y="22"/>
                  </a:cxn>
                  <a:cxn ang="0">
                    <a:pos x="124" y="27"/>
                  </a:cxn>
                  <a:cxn ang="0">
                    <a:pos x="170" y="36"/>
                  </a:cxn>
                  <a:cxn ang="0">
                    <a:pos x="214" y="46"/>
                  </a:cxn>
                  <a:cxn ang="0">
                    <a:pos x="256" y="61"/>
                  </a:cxn>
                  <a:cxn ang="0">
                    <a:pos x="295" y="77"/>
                  </a:cxn>
                  <a:cxn ang="0">
                    <a:pos x="331" y="94"/>
                  </a:cxn>
                  <a:cxn ang="0">
                    <a:pos x="364" y="115"/>
                  </a:cxn>
                  <a:cxn ang="0">
                    <a:pos x="395" y="136"/>
                  </a:cxn>
                  <a:cxn ang="0">
                    <a:pos x="421" y="160"/>
                  </a:cxn>
                  <a:cxn ang="0">
                    <a:pos x="443" y="184"/>
                  </a:cxn>
                  <a:cxn ang="0">
                    <a:pos x="462" y="209"/>
                  </a:cxn>
                  <a:cxn ang="0">
                    <a:pos x="476" y="237"/>
                  </a:cxn>
                  <a:cxn ang="0">
                    <a:pos x="485" y="264"/>
                  </a:cxn>
                  <a:cxn ang="0">
                    <a:pos x="491" y="293"/>
                  </a:cxn>
                  <a:cxn ang="0">
                    <a:pos x="491" y="308"/>
                  </a:cxn>
                </a:cxnLst>
                <a:rect l="0" t="0" r="r" b="b"/>
                <a:pathLst>
                  <a:path w="508" h="308">
                    <a:moveTo>
                      <a:pt x="508" y="308"/>
                    </a:moveTo>
                    <a:lnTo>
                      <a:pt x="508" y="308"/>
                    </a:lnTo>
                    <a:lnTo>
                      <a:pt x="508" y="292"/>
                    </a:lnTo>
                    <a:lnTo>
                      <a:pt x="505" y="276"/>
                    </a:lnTo>
                    <a:lnTo>
                      <a:pt x="502" y="260"/>
                    </a:lnTo>
                    <a:lnTo>
                      <a:pt x="498" y="245"/>
                    </a:lnTo>
                    <a:lnTo>
                      <a:pt x="492" y="229"/>
                    </a:lnTo>
                    <a:lnTo>
                      <a:pt x="485" y="215"/>
                    </a:lnTo>
                    <a:lnTo>
                      <a:pt x="476" y="200"/>
                    </a:lnTo>
                    <a:lnTo>
                      <a:pt x="468" y="187"/>
                    </a:lnTo>
                    <a:lnTo>
                      <a:pt x="457" y="173"/>
                    </a:lnTo>
                    <a:lnTo>
                      <a:pt x="446" y="160"/>
                    </a:lnTo>
                    <a:lnTo>
                      <a:pt x="433" y="146"/>
                    </a:lnTo>
                    <a:lnTo>
                      <a:pt x="420" y="135"/>
                    </a:lnTo>
                    <a:lnTo>
                      <a:pt x="405" y="122"/>
                    </a:lnTo>
                    <a:lnTo>
                      <a:pt x="391" y="112"/>
                    </a:lnTo>
                    <a:lnTo>
                      <a:pt x="375" y="100"/>
                    </a:lnTo>
                    <a:lnTo>
                      <a:pt x="357" y="90"/>
                    </a:lnTo>
                    <a:lnTo>
                      <a:pt x="340" y="80"/>
                    </a:lnTo>
                    <a:lnTo>
                      <a:pt x="321" y="70"/>
                    </a:lnTo>
                    <a:lnTo>
                      <a:pt x="302" y="61"/>
                    </a:lnTo>
                    <a:lnTo>
                      <a:pt x="282" y="52"/>
                    </a:lnTo>
                    <a:lnTo>
                      <a:pt x="261" y="45"/>
                    </a:lnTo>
                    <a:lnTo>
                      <a:pt x="241" y="38"/>
                    </a:lnTo>
                    <a:lnTo>
                      <a:pt x="219" y="30"/>
                    </a:lnTo>
                    <a:lnTo>
                      <a:pt x="196" y="25"/>
                    </a:lnTo>
                    <a:lnTo>
                      <a:pt x="173" y="19"/>
                    </a:lnTo>
                    <a:lnTo>
                      <a:pt x="150" y="14"/>
                    </a:lnTo>
                    <a:lnTo>
                      <a:pt x="126" y="10"/>
                    </a:lnTo>
                    <a:lnTo>
                      <a:pt x="102" y="7"/>
                    </a:lnTo>
                    <a:lnTo>
                      <a:pt x="77" y="4"/>
                    </a:lnTo>
                    <a:lnTo>
                      <a:pt x="51" y="3"/>
                    </a:lnTo>
                    <a:lnTo>
                      <a:pt x="26" y="1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25" y="19"/>
                    </a:lnTo>
                    <a:lnTo>
                      <a:pt x="51" y="19"/>
                    </a:lnTo>
                    <a:lnTo>
                      <a:pt x="76" y="22"/>
                    </a:lnTo>
                    <a:lnTo>
                      <a:pt x="99" y="23"/>
                    </a:lnTo>
                    <a:lnTo>
                      <a:pt x="124" y="27"/>
                    </a:lnTo>
                    <a:lnTo>
                      <a:pt x="147" y="30"/>
                    </a:lnTo>
                    <a:lnTo>
                      <a:pt x="170" y="36"/>
                    </a:lnTo>
                    <a:lnTo>
                      <a:pt x="192" y="41"/>
                    </a:lnTo>
                    <a:lnTo>
                      <a:pt x="214" y="46"/>
                    </a:lnTo>
                    <a:lnTo>
                      <a:pt x="235" y="54"/>
                    </a:lnTo>
                    <a:lnTo>
                      <a:pt x="256" y="61"/>
                    </a:lnTo>
                    <a:lnTo>
                      <a:pt x="276" y="68"/>
                    </a:lnTo>
                    <a:lnTo>
                      <a:pt x="295" y="77"/>
                    </a:lnTo>
                    <a:lnTo>
                      <a:pt x="314" y="86"/>
                    </a:lnTo>
                    <a:lnTo>
                      <a:pt x="331" y="94"/>
                    </a:lnTo>
                    <a:lnTo>
                      <a:pt x="348" y="104"/>
                    </a:lnTo>
                    <a:lnTo>
                      <a:pt x="364" y="115"/>
                    </a:lnTo>
                    <a:lnTo>
                      <a:pt x="380" y="125"/>
                    </a:lnTo>
                    <a:lnTo>
                      <a:pt x="395" y="136"/>
                    </a:lnTo>
                    <a:lnTo>
                      <a:pt x="408" y="148"/>
                    </a:lnTo>
                    <a:lnTo>
                      <a:pt x="421" y="160"/>
                    </a:lnTo>
                    <a:lnTo>
                      <a:pt x="433" y="171"/>
                    </a:lnTo>
                    <a:lnTo>
                      <a:pt x="443" y="184"/>
                    </a:lnTo>
                    <a:lnTo>
                      <a:pt x="453" y="196"/>
                    </a:lnTo>
                    <a:lnTo>
                      <a:pt x="462" y="209"/>
                    </a:lnTo>
                    <a:lnTo>
                      <a:pt x="469" y="223"/>
                    </a:lnTo>
                    <a:lnTo>
                      <a:pt x="476" y="237"/>
                    </a:lnTo>
                    <a:lnTo>
                      <a:pt x="482" y="250"/>
                    </a:lnTo>
                    <a:lnTo>
                      <a:pt x="485" y="264"/>
                    </a:lnTo>
                    <a:lnTo>
                      <a:pt x="489" y="279"/>
                    </a:lnTo>
                    <a:lnTo>
                      <a:pt x="491" y="293"/>
                    </a:lnTo>
                    <a:lnTo>
                      <a:pt x="491" y="308"/>
                    </a:lnTo>
                    <a:lnTo>
                      <a:pt x="491" y="308"/>
                    </a:lnTo>
                    <a:lnTo>
                      <a:pt x="508" y="3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0" name="Freeform 109"/>
              <p:cNvSpPr>
                <a:spLocks/>
              </p:cNvSpPr>
              <p:nvPr/>
            </p:nvSpPr>
            <p:spPr bwMode="auto">
              <a:xfrm>
                <a:off x="620" y="2245"/>
                <a:ext cx="508" cy="306"/>
              </a:xfrm>
              <a:custGeom>
                <a:avLst/>
                <a:gdLst/>
                <a:ahLst/>
                <a:cxnLst>
                  <a:cxn ang="0">
                    <a:pos x="0" y="306"/>
                  </a:cxn>
                  <a:cxn ang="0">
                    <a:pos x="51" y="305"/>
                  </a:cxn>
                  <a:cxn ang="0">
                    <a:pos x="102" y="300"/>
                  </a:cxn>
                  <a:cxn ang="0">
                    <a:pos x="150" y="293"/>
                  </a:cxn>
                  <a:cxn ang="0">
                    <a:pos x="196" y="283"/>
                  </a:cxn>
                  <a:cxn ang="0">
                    <a:pos x="241" y="270"/>
                  </a:cxn>
                  <a:cxn ang="0">
                    <a:pos x="282" y="255"/>
                  </a:cxn>
                  <a:cxn ang="0">
                    <a:pos x="321" y="238"/>
                  </a:cxn>
                  <a:cxn ang="0">
                    <a:pos x="357" y="217"/>
                  </a:cxn>
                  <a:cxn ang="0">
                    <a:pos x="391" y="196"/>
                  </a:cxn>
                  <a:cxn ang="0">
                    <a:pos x="420" y="172"/>
                  </a:cxn>
                  <a:cxn ang="0">
                    <a:pos x="446" y="148"/>
                  </a:cxn>
                  <a:cxn ang="0">
                    <a:pos x="468" y="120"/>
                  </a:cxn>
                  <a:cxn ang="0">
                    <a:pos x="485" y="93"/>
                  </a:cxn>
                  <a:cxn ang="0">
                    <a:pos x="498" y="62"/>
                  </a:cxn>
                  <a:cxn ang="0">
                    <a:pos x="505" y="32"/>
                  </a:cxn>
                  <a:cxn ang="0">
                    <a:pos x="508" y="0"/>
                  </a:cxn>
                  <a:cxn ang="0">
                    <a:pos x="491" y="14"/>
                  </a:cxn>
                  <a:cxn ang="0">
                    <a:pos x="485" y="43"/>
                  </a:cxn>
                  <a:cxn ang="0">
                    <a:pos x="476" y="71"/>
                  </a:cxn>
                  <a:cxn ang="0">
                    <a:pos x="462" y="97"/>
                  </a:cxn>
                  <a:cxn ang="0">
                    <a:pos x="443" y="123"/>
                  </a:cxn>
                  <a:cxn ang="0">
                    <a:pos x="421" y="148"/>
                  </a:cxn>
                  <a:cxn ang="0">
                    <a:pos x="395" y="171"/>
                  </a:cxn>
                  <a:cxn ang="0">
                    <a:pos x="364" y="193"/>
                  </a:cxn>
                  <a:cxn ang="0">
                    <a:pos x="331" y="213"/>
                  </a:cxn>
                  <a:cxn ang="0">
                    <a:pos x="295" y="231"/>
                  </a:cxn>
                  <a:cxn ang="0">
                    <a:pos x="256" y="246"/>
                  </a:cxn>
                  <a:cxn ang="0">
                    <a:pos x="214" y="260"/>
                  </a:cxn>
                  <a:cxn ang="0">
                    <a:pos x="170" y="271"/>
                  </a:cxn>
                  <a:cxn ang="0">
                    <a:pos x="124" y="280"/>
                  </a:cxn>
                  <a:cxn ang="0">
                    <a:pos x="76" y="286"/>
                  </a:cxn>
                  <a:cxn ang="0">
                    <a:pos x="25" y="289"/>
                  </a:cxn>
                  <a:cxn ang="0">
                    <a:pos x="0" y="289"/>
                  </a:cxn>
                </a:cxnLst>
                <a:rect l="0" t="0" r="r" b="b"/>
                <a:pathLst>
                  <a:path w="508" h="306">
                    <a:moveTo>
                      <a:pt x="0" y="306"/>
                    </a:moveTo>
                    <a:lnTo>
                      <a:pt x="0" y="306"/>
                    </a:lnTo>
                    <a:lnTo>
                      <a:pt x="26" y="306"/>
                    </a:lnTo>
                    <a:lnTo>
                      <a:pt x="51" y="305"/>
                    </a:lnTo>
                    <a:lnTo>
                      <a:pt x="77" y="303"/>
                    </a:lnTo>
                    <a:lnTo>
                      <a:pt x="102" y="300"/>
                    </a:lnTo>
                    <a:lnTo>
                      <a:pt x="126" y="297"/>
                    </a:lnTo>
                    <a:lnTo>
                      <a:pt x="150" y="293"/>
                    </a:lnTo>
                    <a:lnTo>
                      <a:pt x="173" y="289"/>
                    </a:lnTo>
                    <a:lnTo>
                      <a:pt x="196" y="283"/>
                    </a:lnTo>
                    <a:lnTo>
                      <a:pt x="219" y="277"/>
                    </a:lnTo>
                    <a:lnTo>
                      <a:pt x="241" y="270"/>
                    </a:lnTo>
                    <a:lnTo>
                      <a:pt x="261" y="262"/>
                    </a:lnTo>
                    <a:lnTo>
                      <a:pt x="282" y="255"/>
                    </a:lnTo>
                    <a:lnTo>
                      <a:pt x="302" y="246"/>
                    </a:lnTo>
                    <a:lnTo>
                      <a:pt x="321" y="238"/>
                    </a:lnTo>
                    <a:lnTo>
                      <a:pt x="340" y="228"/>
                    </a:lnTo>
                    <a:lnTo>
                      <a:pt x="357" y="217"/>
                    </a:lnTo>
                    <a:lnTo>
                      <a:pt x="375" y="207"/>
                    </a:lnTo>
                    <a:lnTo>
                      <a:pt x="391" y="196"/>
                    </a:lnTo>
                    <a:lnTo>
                      <a:pt x="405" y="184"/>
                    </a:lnTo>
                    <a:lnTo>
                      <a:pt x="420" y="172"/>
                    </a:lnTo>
                    <a:lnTo>
                      <a:pt x="433" y="161"/>
                    </a:lnTo>
                    <a:lnTo>
                      <a:pt x="446" y="148"/>
                    </a:lnTo>
                    <a:lnTo>
                      <a:pt x="457" y="135"/>
                    </a:lnTo>
                    <a:lnTo>
                      <a:pt x="468" y="120"/>
                    </a:lnTo>
                    <a:lnTo>
                      <a:pt x="476" y="106"/>
                    </a:lnTo>
                    <a:lnTo>
                      <a:pt x="485" y="93"/>
                    </a:lnTo>
                    <a:lnTo>
                      <a:pt x="492" y="77"/>
                    </a:lnTo>
                    <a:lnTo>
                      <a:pt x="498" y="62"/>
                    </a:lnTo>
                    <a:lnTo>
                      <a:pt x="502" y="48"/>
                    </a:lnTo>
                    <a:lnTo>
                      <a:pt x="505" y="32"/>
                    </a:lnTo>
                    <a:lnTo>
                      <a:pt x="508" y="16"/>
                    </a:lnTo>
                    <a:lnTo>
                      <a:pt x="508" y="0"/>
                    </a:lnTo>
                    <a:lnTo>
                      <a:pt x="491" y="0"/>
                    </a:lnTo>
                    <a:lnTo>
                      <a:pt x="491" y="14"/>
                    </a:lnTo>
                    <a:lnTo>
                      <a:pt x="489" y="29"/>
                    </a:lnTo>
                    <a:lnTo>
                      <a:pt x="485" y="43"/>
                    </a:lnTo>
                    <a:lnTo>
                      <a:pt x="482" y="56"/>
                    </a:lnTo>
                    <a:lnTo>
                      <a:pt x="476" y="71"/>
                    </a:lnTo>
                    <a:lnTo>
                      <a:pt x="469" y="84"/>
                    </a:lnTo>
                    <a:lnTo>
                      <a:pt x="462" y="97"/>
                    </a:lnTo>
                    <a:lnTo>
                      <a:pt x="453" y="110"/>
                    </a:lnTo>
                    <a:lnTo>
                      <a:pt x="443" y="123"/>
                    </a:lnTo>
                    <a:lnTo>
                      <a:pt x="433" y="136"/>
                    </a:lnTo>
                    <a:lnTo>
                      <a:pt x="421" y="148"/>
                    </a:lnTo>
                    <a:lnTo>
                      <a:pt x="408" y="159"/>
                    </a:lnTo>
                    <a:lnTo>
                      <a:pt x="395" y="171"/>
                    </a:lnTo>
                    <a:lnTo>
                      <a:pt x="380" y="183"/>
                    </a:lnTo>
                    <a:lnTo>
                      <a:pt x="364" y="193"/>
                    </a:lnTo>
                    <a:lnTo>
                      <a:pt x="348" y="203"/>
                    </a:lnTo>
                    <a:lnTo>
                      <a:pt x="331" y="213"/>
                    </a:lnTo>
                    <a:lnTo>
                      <a:pt x="314" y="222"/>
                    </a:lnTo>
                    <a:lnTo>
                      <a:pt x="295" y="231"/>
                    </a:lnTo>
                    <a:lnTo>
                      <a:pt x="276" y="239"/>
                    </a:lnTo>
                    <a:lnTo>
                      <a:pt x="256" y="246"/>
                    </a:lnTo>
                    <a:lnTo>
                      <a:pt x="235" y="254"/>
                    </a:lnTo>
                    <a:lnTo>
                      <a:pt x="214" y="260"/>
                    </a:lnTo>
                    <a:lnTo>
                      <a:pt x="192" y="265"/>
                    </a:lnTo>
                    <a:lnTo>
                      <a:pt x="170" y="271"/>
                    </a:lnTo>
                    <a:lnTo>
                      <a:pt x="147" y="276"/>
                    </a:lnTo>
                    <a:lnTo>
                      <a:pt x="124" y="280"/>
                    </a:lnTo>
                    <a:lnTo>
                      <a:pt x="99" y="283"/>
                    </a:lnTo>
                    <a:lnTo>
                      <a:pt x="76" y="286"/>
                    </a:lnTo>
                    <a:lnTo>
                      <a:pt x="51" y="287"/>
                    </a:lnTo>
                    <a:lnTo>
                      <a:pt x="25" y="289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1" name="Freeform 110"/>
              <p:cNvSpPr>
                <a:spLocks/>
              </p:cNvSpPr>
              <p:nvPr/>
            </p:nvSpPr>
            <p:spPr bwMode="auto">
              <a:xfrm>
                <a:off x="112" y="2245"/>
                <a:ext cx="508" cy="3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2"/>
                  </a:cxn>
                  <a:cxn ang="0">
                    <a:pos x="10" y="62"/>
                  </a:cxn>
                  <a:cxn ang="0">
                    <a:pos x="23" y="93"/>
                  </a:cxn>
                  <a:cxn ang="0">
                    <a:pos x="41" y="120"/>
                  </a:cxn>
                  <a:cxn ang="0">
                    <a:pos x="63" y="148"/>
                  </a:cxn>
                  <a:cxn ang="0">
                    <a:pos x="87" y="172"/>
                  </a:cxn>
                  <a:cxn ang="0">
                    <a:pos x="118" y="196"/>
                  </a:cxn>
                  <a:cxn ang="0">
                    <a:pos x="150" y="217"/>
                  </a:cxn>
                  <a:cxn ang="0">
                    <a:pos x="186" y="238"/>
                  </a:cxn>
                  <a:cxn ang="0">
                    <a:pos x="225" y="255"/>
                  </a:cxn>
                  <a:cxn ang="0">
                    <a:pos x="267" y="270"/>
                  </a:cxn>
                  <a:cxn ang="0">
                    <a:pos x="312" y="283"/>
                  </a:cxn>
                  <a:cxn ang="0">
                    <a:pos x="359" y="293"/>
                  </a:cxn>
                  <a:cxn ang="0">
                    <a:pos x="407" y="300"/>
                  </a:cxn>
                  <a:cxn ang="0">
                    <a:pos x="456" y="305"/>
                  </a:cxn>
                  <a:cxn ang="0">
                    <a:pos x="508" y="306"/>
                  </a:cxn>
                  <a:cxn ang="0">
                    <a:pos x="482" y="289"/>
                  </a:cxn>
                  <a:cxn ang="0">
                    <a:pos x="433" y="286"/>
                  </a:cxn>
                  <a:cxn ang="0">
                    <a:pos x="385" y="280"/>
                  </a:cxn>
                  <a:cxn ang="0">
                    <a:pos x="338" y="271"/>
                  </a:cxn>
                  <a:cxn ang="0">
                    <a:pos x="293" y="260"/>
                  </a:cxn>
                  <a:cxn ang="0">
                    <a:pos x="251" y="246"/>
                  </a:cxn>
                  <a:cxn ang="0">
                    <a:pos x="212" y="231"/>
                  </a:cxn>
                  <a:cxn ang="0">
                    <a:pos x="176" y="213"/>
                  </a:cxn>
                  <a:cxn ang="0">
                    <a:pos x="142" y="193"/>
                  </a:cxn>
                  <a:cxn ang="0">
                    <a:pos x="113" y="171"/>
                  </a:cxn>
                  <a:cxn ang="0">
                    <a:pos x="87" y="148"/>
                  </a:cxn>
                  <a:cxn ang="0">
                    <a:pos x="64" y="123"/>
                  </a:cxn>
                  <a:cxn ang="0">
                    <a:pos x="45" y="97"/>
                  </a:cxn>
                  <a:cxn ang="0">
                    <a:pos x="32" y="71"/>
                  </a:cxn>
                  <a:cxn ang="0">
                    <a:pos x="22" y="43"/>
                  </a:cxn>
                  <a:cxn ang="0">
                    <a:pos x="18" y="14"/>
                  </a:cxn>
                  <a:cxn ang="0">
                    <a:pos x="16" y="0"/>
                  </a:cxn>
                </a:cxnLst>
                <a:rect l="0" t="0" r="r" b="b"/>
                <a:pathLst>
                  <a:path w="508" h="30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" y="32"/>
                    </a:lnTo>
                    <a:lnTo>
                      <a:pt x="6" y="48"/>
                    </a:lnTo>
                    <a:lnTo>
                      <a:pt x="10" y="62"/>
                    </a:lnTo>
                    <a:lnTo>
                      <a:pt x="16" y="77"/>
                    </a:lnTo>
                    <a:lnTo>
                      <a:pt x="23" y="93"/>
                    </a:lnTo>
                    <a:lnTo>
                      <a:pt x="31" y="106"/>
                    </a:lnTo>
                    <a:lnTo>
                      <a:pt x="41" y="120"/>
                    </a:lnTo>
                    <a:lnTo>
                      <a:pt x="51" y="135"/>
                    </a:lnTo>
                    <a:lnTo>
                      <a:pt x="63" y="148"/>
                    </a:lnTo>
                    <a:lnTo>
                      <a:pt x="74" y="161"/>
                    </a:lnTo>
                    <a:lnTo>
                      <a:pt x="87" y="172"/>
                    </a:lnTo>
                    <a:lnTo>
                      <a:pt x="102" y="184"/>
                    </a:lnTo>
                    <a:lnTo>
                      <a:pt x="118" y="196"/>
                    </a:lnTo>
                    <a:lnTo>
                      <a:pt x="134" y="207"/>
                    </a:lnTo>
                    <a:lnTo>
                      <a:pt x="150" y="217"/>
                    </a:lnTo>
                    <a:lnTo>
                      <a:pt x="169" y="228"/>
                    </a:lnTo>
                    <a:lnTo>
                      <a:pt x="186" y="238"/>
                    </a:lnTo>
                    <a:lnTo>
                      <a:pt x="206" y="246"/>
                    </a:lnTo>
                    <a:lnTo>
                      <a:pt x="225" y="255"/>
                    </a:lnTo>
                    <a:lnTo>
                      <a:pt x="246" y="262"/>
                    </a:lnTo>
                    <a:lnTo>
                      <a:pt x="267" y="270"/>
                    </a:lnTo>
                    <a:lnTo>
                      <a:pt x="289" y="277"/>
                    </a:lnTo>
                    <a:lnTo>
                      <a:pt x="312" y="283"/>
                    </a:lnTo>
                    <a:lnTo>
                      <a:pt x="334" y="289"/>
                    </a:lnTo>
                    <a:lnTo>
                      <a:pt x="359" y="293"/>
                    </a:lnTo>
                    <a:lnTo>
                      <a:pt x="382" y="297"/>
                    </a:lnTo>
                    <a:lnTo>
                      <a:pt x="407" y="300"/>
                    </a:lnTo>
                    <a:lnTo>
                      <a:pt x="431" y="303"/>
                    </a:lnTo>
                    <a:lnTo>
                      <a:pt x="456" y="305"/>
                    </a:lnTo>
                    <a:lnTo>
                      <a:pt x="482" y="306"/>
                    </a:lnTo>
                    <a:lnTo>
                      <a:pt x="508" y="306"/>
                    </a:lnTo>
                    <a:lnTo>
                      <a:pt x="508" y="289"/>
                    </a:lnTo>
                    <a:lnTo>
                      <a:pt x="482" y="289"/>
                    </a:lnTo>
                    <a:lnTo>
                      <a:pt x="457" y="287"/>
                    </a:lnTo>
                    <a:lnTo>
                      <a:pt x="433" y="286"/>
                    </a:lnTo>
                    <a:lnTo>
                      <a:pt x="408" y="283"/>
                    </a:lnTo>
                    <a:lnTo>
                      <a:pt x="385" y="280"/>
                    </a:lnTo>
                    <a:lnTo>
                      <a:pt x="362" y="276"/>
                    </a:lnTo>
                    <a:lnTo>
                      <a:pt x="338" y="271"/>
                    </a:lnTo>
                    <a:lnTo>
                      <a:pt x="315" y="265"/>
                    </a:lnTo>
                    <a:lnTo>
                      <a:pt x="293" y="260"/>
                    </a:lnTo>
                    <a:lnTo>
                      <a:pt x="273" y="254"/>
                    </a:lnTo>
                    <a:lnTo>
                      <a:pt x="251" y="246"/>
                    </a:lnTo>
                    <a:lnTo>
                      <a:pt x="232" y="239"/>
                    </a:lnTo>
                    <a:lnTo>
                      <a:pt x="212" y="231"/>
                    </a:lnTo>
                    <a:lnTo>
                      <a:pt x="195" y="222"/>
                    </a:lnTo>
                    <a:lnTo>
                      <a:pt x="176" y="213"/>
                    </a:lnTo>
                    <a:lnTo>
                      <a:pt x="160" y="203"/>
                    </a:lnTo>
                    <a:lnTo>
                      <a:pt x="142" y="193"/>
                    </a:lnTo>
                    <a:lnTo>
                      <a:pt x="128" y="183"/>
                    </a:lnTo>
                    <a:lnTo>
                      <a:pt x="113" y="171"/>
                    </a:lnTo>
                    <a:lnTo>
                      <a:pt x="99" y="159"/>
                    </a:lnTo>
                    <a:lnTo>
                      <a:pt x="87" y="148"/>
                    </a:lnTo>
                    <a:lnTo>
                      <a:pt x="74" y="136"/>
                    </a:lnTo>
                    <a:lnTo>
                      <a:pt x="64" y="123"/>
                    </a:lnTo>
                    <a:lnTo>
                      <a:pt x="54" y="110"/>
                    </a:lnTo>
                    <a:lnTo>
                      <a:pt x="45" y="97"/>
                    </a:lnTo>
                    <a:lnTo>
                      <a:pt x="38" y="84"/>
                    </a:lnTo>
                    <a:lnTo>
                      <a:pt x="32" y="71"/>
                    </a:lnTo>
                    <a:lnTo>
                      <a:pt x="26" y="56"/>
                    </a:lnTo>
                    <a:lnTo>
                      <a:pt x="22" y="43"/>
                    </a:lnTo>
                    <a:lnTo>
                      <a:pt x="19" y="29"/>
                    </a:lnTo>
                    <a:lnTo>
                      <a:pt x="18" y="1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2" name="Freeform 111"/>
              <p:cNvSpPr>
                <a:spLocks/>
              </p:cNvSpPr>
              <p:nvPr/>
            </p:nvSpPr>
            <p:spPr bwMode="auto">
              <a:xfrm>
                <a:off x="112" y="1937"/>
                <a:ext cx="508" cy="308"/>
              </a:xfrm>
              <a:custGeom>
                <a:avLst/>
                <a:gdLst/>
                <a:ahLst/>
                <a:cxnLst>
                  <a:cxn ang="0">
                    <a:pos x="508" y="0"/>
                  </a:cxn>
                  <a:cxn ang="0">
                    <a:pos x="456" y="3"/>
                  </a:cxn>
                  <a:cxn ang="0">
                    <a:pos x="407" y="7"/>
                  </a:cxn>
                  <a:cxn ang="0">
                    <a:pos x="359" y="14"/>
                  </a:cxn>
                  <a:cxn ang="0">
                    <a:pos x="312" y="25"/>
                  </a:cxn>
                  <a:cxn ang="0">
                    <a:pos x="267" y="38"/>
                  </a:cxn>
                  <a:cxn ang="0">
                    <a:pos x="225" y="52"/>
                  </a:cxn>
                  <a:cxn ang="0">
                    <a:pos x="186" y="70"/>
                  </a:cxn>
                  <a:cxn ang="0">
                    <a:pos x="150" y="90"/>
                  </a:cxn>
                  <a:cxn ang="0">
                    <a:pos x="118" y="112"/>
                  </a:cxn>
                  <a:cxn ang="0">
                    <a:pos x="87" y="135"/>
                  </a:cxn>
                  <a:cxn ang="0">
                    <a:pos x="63" y="160"/>
                  </a:cxn>
                  <a:cxn ang="0">
                    <a:pos x="41" y="187"/>
                  </a:cxn>
                  <a:cxn ang="0">
                    <a:pos x="23" y="215"/>
                  </a:cxn>
                  <a:cxn ang="0">
                    <a:pos x="10" y="245"/>
                  </a:cxn>
                  <a:cxn ang="0">
                    <a:pos x="2" y="276"/>
                  </a:cxn>
                  <a:cxn ang="0">
                    <a:pos x="0" y="308"/>
                  </a:cxn>
                  <a:cxn ang="0">
                    <a:pos x="18" y="293"/>
                  </a:cxn>
                  <a:cxn ang="0">
                    <a:pos x="22" y="264"/>
                  </a:cxn>
                  <a:cxn ang="0">
                    <a:pos x="32" y="237"/>
                  </a:cxn>
                  <a:cxn ang="0">
                    <a:pos x="45" y="209"/>
                  </a:cxn>
                  <a:cxn ang="0">
                    <a:pos x="64" y="184"/>
                  </a:cxn>
                  <a:cxn ang="0">
                    <a:pos x="87" y="160"/>
                  </a:cxn>
                  <a:cxn ang="0">
                    <a:pos x="113" y="136"/>
                  </a:cxn>
                  <a:cxn ang="0">
                    <a:pos x="142" y="115"/>
                  </a:cxn>
                  <a:cxn ang="0">
                    <a:pos x="176" y="94"/>
                  </a:cxn>
                  <a:cxn ang="0">
                    <a:pos x="212" y="77"/>
                  </a:cxn>
                  <a:cxn ang="0">
                    <a:pos x="251" y="61"/>
                  </a:cxn>
                  <a:cxn ang="0">
                    <a:pos x="293" y="46"/>
                  </a:cxn>
                  <a:cxn ang="0">
                    <a:pos x="338" y="36"/>
                  </a:cxn>
                  <a:cxn ang="0">
                    <a:pos x="385" y="27"/>
                  </a:cxn>
                  <a:cxn ang="0">
                    <a:pos x="433" y="22"/>
                  </a:cxn>
                  <a:cxn ang="0">
                    <a:pos x="482" y="19"/>
                  </a:cxn>
                  <a:cxn ang="0">
                    <a:pos x="508" y="17"/>
                  </a:cxn>
                </a:cxnLst>
                <a:rect l="0" t="0" r="r" b="b"/>
                <a:pathLst>
                  <a:path w="508" h="308">
                    <a:moveTo>
                      <a:pt x="508" y="0"/>
                    </a:moveTo>
                    <a:lnTo>
                      <a:pt x="508" y="0"/>
                    </a:lnTo>
                    <a:lnTo>
                      <a:pt x="482" y="1"/>
                    </a:lnTo>
                    <a:lnTo>
                      <a:pt x="456" y="3"/>
                    </a:lnTo>
                    <a:lnTo>
                      <a:pt x="431" y="4"/>
                    </a:lnTo>
                    <a:lnTo>
                      <a:pt x="407" y="7"/>
                    </a:lnTo>
                    <a:lnTo>
                      <a:pt x="382" y="10"/>
                    </a:lnTo>
                    <a:lnTo>
                      <a:pt x="359" y="14"/>
                    </a:lnTo>
                    <a:lnTo>
                      <a:pt x="334" y="19"/>
                    </a:lnTo>
                    <a:lnTo>
                      <a:pt x="312" y="25"/>
                    </a:lnTo>
                    <a:lnTo>
                      <a:pt x="289" y="30"/>
                    </a:lnTo>
                    <a:lnTo>
                      <a:pt x="267" y="38"/>
                    </a:lnTo>
                    <a:lnTo>
                      <a:pt x="246" y="45"/>
                    </a:lnTo>
                    <a:lnTo>
                      <a:pt x="225" y="52"/>
                    </a:lnTo>
                    <a:lnTo>
                      <a:pt x="206" y="61"/>
                    </a:lnTo>
                    <a:lnTo>
                      <a:pt x="186" y="70"/>
                    </a:lnTo>
                    <a:lnTo>
                      <a:pt x="169" y="80"/>
                    </a:lnTo>
                    <a:lnTo>
                      <a:pt x="150" y="90"/>
                    </a:lnTo>
                    <a:lnTo>
                      <a:pt x="134" y="100"/>
                    </a:lnTo>
                    <a:lnTo>
                      <a:pt x="118" y="112"/>
                    </a:lnTo>
                    <a:lnTo>
                      <a:pt x="102" y="122"/>
                    </a:lnTo>
                    <a:lnTo>
                      <a:pt x="87" y="135"/>
                    </a:lnTo>
                    <a:lnTo>
                      <a:pt x="74" y="146"/>
                    </a:lnTo>
                    <a:lnTo>
                      <a:pt x="63" y="160"/>
                    </a:lnTo>
                    <a:lnTo>
                      <a:pt x="51" y="173"/>
                    </a:lnTo>
                    <a:lnTo>
                      <a:pt x="41" y="187"/>
                    </a:lnTo>
                    <a:lnTo>
                      <a:pt x="31" y="200"/>
                    </a:lnTo>
                    <a:lnTo>
                      <a:pt x="23" y="215"/>
                    </a:lnTo>
                    <a:lnTo>
                      <a:pt x="16" y="229"/>
                    </a:lnTo>
                    <a:lnTo>
                      <a:pt x="10" y="245"/>
                    </a:lnTo>
                    <a:lnTo>
                      <a:pt x="6" y="260"/>
                    </a:lnTo>
                    <a:lnTo>
                      <a:pt x="2" y="276"/>
                    </a:lnTo>
                    <a:lnTo>
                      <a:pt x="0" y="292"/>
                    </a:lnTo>
                    <a:lnTo>
                      <a:pt x="0" y="308"/>
                    </a:lnTo>
                    <a:lnTo>
                      <a:pt x="16" y="308"/>
                    </a:lnTo>
                    <a:lnTo>
                      <a:pt x="18" y="293"/>
                    </a:lnTo>
                    <a:lnTo>
                      <a:pt x="19" y="279"/>
                    </a:lnTo>
                    <a:lnTo>
                      <a:pt x="22" y="264"/>
                    </a:lnTo>
                    <a:lnTo>
                      <a:pt x="26" y="250"/>
                    </a:lnTo>
                    <a:lnTo>
                      <a:pt x="32" y="237"/>
                    </a:lnTo>
                    <a:lnTo>
                      <a:pt x="38" y="223"/>
                    </a:lnTo>
                    <a:lnTo>
                      <a:pt x="45" y="209"/>
                    </a:lnTo>
                    <a:lnTo>
                      <a:pt x="54" y="196"/>
                    </a:lnTo>
                    <a:lnTo>
                      <a:pt x="64" y="184"/>
                    </a:lnTo>
                    <a:lnTo>
                      <a:pt x="74" y="171"/>
                    </a:lnTo>
                    <a:lnTo>
                      <a:pt x="87" y="160"/>
                    </a:lnTo>
                    <a:lnTo>
                      <a:pt x="99" y="148"/>
                    </a:lnTo>
                    <a:lnTo>
                      <a:pt x="113" y="136"/>
                    </a:lnTo>
                    <a:lnTo>
                      <a:pt x="128" y="125"/>
                    </a:lnTo>
                    <a:lnTo>
                      <a:pt x="142" y="115"/>
                    </a:lnTo>
                    <a:lnTo>
                      <a:pt x="160" y="104"/>
                    </a:lnTo>
                    <a:lnTo>
                      <a:pt x="176" y="94"/>
                    </a:lnTo>
                    <a:lnTo>
                      <a:pt x="195" y="86"/>
                    </a:lnTo>
                    <a:lnTo>
                      <a:pt x="212" y="77"/>
                    </a:lnTo>
                    <a:lnTo>
                      <a:pt x="232" y="68"/>
                    </a:lnTo>
                    <a:lnTo>
                      <a:pt x="251" y="61"/>
                    </a:lnTo>
                    <a:lnTo>
                      <a:pt x="273" y="54"/>
                    </a:lnTo>
                    <a:lnTo>
                      <a:pt x="293" y="46"/>
                    </a:lnTo>
                    <a:lnTo>
                      <a:pt x="315" y="41"/>
                    </a:lnTo>
                    <a:lnTo>
                      <a:pt x="338" y="36"/>
                    </a:lnTo>
                    <a:lnTo>
                      <a:pt x="362" y="30"/>
                    </a:lnTo>
                    <a:lnTo>
                      <a:pt x="385" y="27"/>
                    </a:lnTo>
                    <a:lnTo>
                      <a:pt x="408" y="23"/>
                    </a:lnTo>
                    <a:lnTo>
                      <a:pt x="433" y="22"/>
                    </a:lnTo>
                    <a:lnTo>
                      <a:pt x="457" y="19"/>
                    </a:lnTo>
                    <a:lnTo>
                      <a:pt x="482" y="19"/>
                    </a:lnTo>
                    <a:lnTo>
                      <a:pt x="508" y="17"/>
                    </a:lnTo>
                    <a:lnTo>
                      <a:pt x="508" y="17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" name="Rectangle 112"/>
              <p:cNvSpPr>
                <a:spLocks noChangeArrowheads="1"/>
              </p:cNvSpPr>
              <p:nvPr/>
            </p:nvSpPr>
            <p:spPr bwMode="auto">
              <a:xfrm>
                <a:off x="112" y="2272"/>
                <a:ext cx="18" cy="151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" name="Rectangle 113"/>
              <p:cNvSpPr>
                <a:spLocks noChangeArrowheads="1"/>
              </p:cNvSpPr>
              <p:nvPr/>
            </p:nvSpPr>
            <p:spPr bwMode="auto">
              <a:xfrm>
                <a:off x="1112" y="2272"/>
                <a:ext cx="18" cy="151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5" name="Freeform 114"/>
              <p:cNvSpPr>
                <a:spLocks/>
              </p:cNvSpPr>
              <p:nvPr/>
            </p:nvSpPr>
            <p:spPr bwMode="auto">
              <a:xfrm>
                <a:off x="353" y="2153"/>
                <a:ext cx="89" cy="5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54" y="0"/>
                  </a:cxn>
                  <a:cxn ang="0">
                    <a:pos x="61" y="3"/>
                  </a:cxn>
                  <a:cxn ang="0">
                    <a:pos x="70" y="7"/>
                  </a:cxn>
                  <a:cxn ang="0">
                    <a:pos x="76" y="12"/>
                  </a:cxn>
                  <a:cxn ang="0">
                    <a:pos x="81" y="18"/>
                  </a:cxn>
                  <a:cxn ang="0">
                    <a:pos x="84" y="25"/>
                  </a:cxn>
                  <a:cxn ang="0">
                    <a:pos x="87" y="34"/>
                  </a:cxn>
                  <a:cxn ang="0">
                    <a:pos x="89" y="41"/>
                  </a:cxn>
                  <a:cxn ang="0">
                    <a:pos x="79" y="48"/>
                  </a:cxn>
                  <a:cxn ang="0">
                    <a:pos x="68" y="54"/>
                  </a:cxn>
                  <a:cxn ang="0">
                    <a:pos x="57" y="57"/>
                  </a:cxn>
                  <a:cxn ang="0">
                    <a:pos x="45" y="57"/>
                  </a:cxn>
                  <a:cxn ang="0">
                    <a:pos x="32" y="55"/>
                  </a:cxn>
                  <a:cxn ang="0">
                    <a:pos x="20" y="52"/>
                  </a:cxn>
                  <a:cxn ang="0">
                    <a:pos x="10" y="48"/>
                  </a:cxn>
                  <a:cxn ang="0">
                    <a:pos x="0" y="41"/>
                  </a:cxn>
                  <a:cxn ang="0">
                    <a:pos x="0" y="34"/>
                  </a:cxn>
                  <a:cxn ang="0">
                    <a:pos x="3" y="25"/>
                  </a:cxn>
                  <a:cxn ang="0">
                    <a:pos x="7" y="18"/>
                  </a:cxn>
                  <a:cxn ang="0">
                    <a:pos x="13" y="12"/>
                  </a:cxn>
                  <a:cxn ang="0">
                    <a:pos x="19" y="7"/>
                  </a:cxn>
                  <a:cxn ang="0">
                    <a:pos x="28" y="3"/>
                  </a:cxn>
                  <a:cxn ang="0">
                    <a:pos x="35" y="0"/>
                  </a:cxn>
                  <a:cxn ang="0">
                    <a:pos x="45" y="0"/>
                  </a:cxn>
                </a:cxnLst>
                <a:rect l="0" t="0" r="r" b="b"/>
                <a:pathLst>
                  <a:path w="89" h="57">
                    <a:moveTo>
                      <a:pt x="45" y="0"/>
                    </a:moveTo>
                    <a:lnTo>
                      <a:pt x="54" y="0"/>
                    </a:lnTo>
                    <a:lnTo>
                      <a:pt x="61" y="3"/>
                    </a:lnTo>
                    <a:lnTo>
                      <a:pt x="70" y="7"/>
                    </a:lnTo>
                    <a:lnTo>
                      <a:pt x="76" y="12"/>
                    </a:lnTo>
                    <a:lnTo>
                      <a:pt x="81" y="18"/>
                    </a:lnTo>
                    <a:lnTo>
                      <a:pt x="84" y="25"/>
                    </a:lnTo>
                    <a:lnTo>
                      <a:pt x="87" y="34"/>
                    </a:lnTo>
                    <a:lnTo>
                      <a:pt x="89" y="41"/>
                    </a:lnTo>
                    <a:lnTo>
                      <a:pt x="79" y="48"/>
                    </a:lnTo>
                    <a:lnTo>
                      <a:pt x="68" y="54"/>
                    </a:lnTo>
                    <a:lnTo>
                      <a:pt x="57" y="57"/>
                    </a:lnTo>
                    <a:lnTo>
                      <a:pt x="45" y="57"/>
                    </a:lnTo>
                    <a:lnTo>
                      <a:pt x="32" y="55"/>
                    </a:lnTo>
                    <a:lnTo>
                      <a:pt x="20" y="52"/>
                    </a:lnTo>
                    <a:lnTo>
                      <a:pt x="10" y="48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3" y="12"/>
                    </a:lnTo>
                    <a:lnTo>
                      <a:pt x="19" y="7"/>
                    </a:lnTo>
                    <a:lnTo>
                      <a:pt x="28" y="3"/>
                    </a:lnTo>
                    <a:lnTo>
                      <a:pt x="3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6" name="Freeform 115"/>
              <p:cNvSpPr>
                <a:spLocks/>
              </p:cNvSpPr>
              <p:nvPr/>
            </p:nvSpPr>
            <p:spPr bwMode="auto">
              <a:xfrm>
                <a:off x="398" y="2152"/>
                <a:ext cx="45" cy="43"/>
              </a:xfrm>
              <a:custGeom>
                <a:avLst/>
                <a:gdLst/>
                <a:ahLst/>
                <a:cxnLst>
                  <a:cxn ang="0">
                    <a:pos x="45" y="43"/>
                  </a:cxn>
                  <a:cxn ang="0">
                    <a:pos x="45" y="42"/>
                  </a:cxn>
                  <a:cxn ang="0">
                    <a:pos x="44" y="33"/>
                  </a:cxn>
                  <a:cxn ang="0">
                    <a:pos x="42" y="26"/>
                  </a:cxn>
                  <a:cxn ang="0">
                    <a:pos x="38" y="19"/>
                  </a:cxn>
                  <a:cxn ang="0">
                    <a:pos x="32" y="11"/>
                  </a:cxn>
                  <a:cxn ang="0">
                    <a:pos x="25" y="7"/>
                  </a:cxn>
                  <a:cxn ang="0">
                    <a:pos x="18" y="3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9" y="4"/>
                  </a:cxn>
                  <a:cxn ang="0">
                    <a:pos x="16" y="6"/>
                  </a:cxn>
                  <a:cxn ang="0">
                    <a:pos x="23" y="10"/>
                  </a:cxn>
                  <a:cxn ang="0">
                    <a:pos x="29" y="14"/>
                  </a:cxn>
                  <a:cxn ang="0">
                    <a:pos x="35" y="20"/>
                  </a:cxn>
                  <a:cxn ang="0">
                    <a:pos x="38" y="27"/>
                  </a:cxn>
                  <a:cxn ang="0">
                    <a:pos x="41" y="35"/>
                  </a:cxn>
                  <a:cxn ang="0">
                    <a:pos x="42" y="42"/>
                  </a:cxn>
                  <a:cxn ang="0">
                    <a:pos x="42" y="40"/>
                  </a:cxn>
                  <a:cxn ang="0">
                    <a:pos x="45" y="43"/>
                  </a:cxn>
                </a:cxnLst>
                <a:rect l="0" t="0" r="r" b="b"/>
                <a:pathLst>
                  <a:path w="45" h="43">
                    <a:moveTo>
                      <a:pt x="45" y="43"/>
                    </a:moveTo>
                    <a:lnTo>
                      <a:pt x="45" y="42"/>
                    </a:lnTo>
                    <a:lnTo>
                      <a:pt x="44" y="33"/>
                    </a:lnTo>
                    <a:lnTo>
                      <a:pt x="42" y="26"/>
                    </a:lnTo>
                    <a:lnTo>
                      <a:pt x="38" y="19"/>
                    </a:lnTo>
                    <a:lnTo>
                      <a:pt x="32" y="11"/>
                    </a:lnTo>
                    <a:lnTo>
                      <a:pt x="25" y="7"/>
                    </a:lnTo>
                    <a:lnTo>
                      <a:pt x="18" y="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4"/>
                    </a:lnTo>
                    <a:lnTo>
                      <a:pt x="16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5" y="20"/>
                    </a:lnTo>
                    <a:lnTo>
                      <a:pt x="38" y="27"/>
                    </a:lnTo>
                    <a:lnTo>
                      <a:pt x="41" y="35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7" name="Freeform 116"/>
              <p:cNvSpPr>
                <a:spLocks/>
              </p:cNvSpPr>
              <p:nvPr/>
            </p:nvSpPr>
            <p:spPr bwMode="auto">
              <a:xfrm>
                <a:off x="350" y="2192"/>
                <a:ext cx="93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12" y="11"/>
                  </a:cxn>
                  <a:cxn ang="0">
                    <a:pos x="23" y="15"/>
                  </a:cxn>
                  <a:cxn ang="0">
                    <a:pos x="35" y="19"/>
                  </a:cxn>
                  <a:cxn ang="0">
                    <a:pos x="48" y="21"/>
                  </a:cxn>
                  <a:cxn ang="0">
                    <a:pos x="60" y="19"/>
                  </a:cxn>
                  <a:cxn ang="0">
                    <a:pos x="71" y="16"/>
                  </a:cxn>
                  <a:cxn ang="0">
                    <a:pos x="83" y="11"/>
                  </a:cxn>
                  <a:cxn ang="0">
                    <a:pos x="93" y="3"/>
                  </a:cxn>
                  <a:cxn ang="0">
                    <a:pos x="90" y="0"/>
                  </a:cxn>
                  <a:cxn ang="0">
                    <a:pos x="82" y="8"/>
                  </a:cxn>
                  <a:cxn ang="0">
                    <a:pos x="71" y="13"/>
                  </a:cxn>
                  <a:cxn ang="0">
                    <a:pos x="60" y="16"/>
                  </a:cxn>
                  <a:cxn ang="0">
                    <a:pos x="48" y="16"/>
                  </a:cxn>
                  <a:cxn ang="0">
                    <a:pos x="37" y="15"/>
                  </a:cxn>
                  <a:cxn ang="0">
                    <a:pos x="25" y="12"/>
                  </a:cxn>
                  <a:cxn ang="0">
                    <a:pos x="13" y="8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r" b="b"/>
                <a:pathLst>
                  <a:path w="93" h="21">
                    <a:moveTo>
                      <a:pt x="0" y="2"/>
                    </a:moveTo>
                    <a:lnTo>
                      <a:pt x="2" y="3"/>
                    </a:lnTo>
                    <a:lnTo>
                      <a:pt x="12" y="11"/>
                    </a:lnTo>
                    <a:lnTo>
                      <a:pt x="23" y="15"/>
                    </a:lnTo>
                    <a:lnTo>
                      <a:pt x="35" y="19"/>
                    </a:lnTo>
                    <a:lnTo>
                      <a:pt x="48" y="21"/>
                    </a:lnTo>
                    <a:lnTo>
                      <a:pt x="60" y="19"/>
                    </a:lnTo>
                    <a:lnTo>
                      <a:pt x="71" y="16"/>
                    </a:lnTo>
                    <a:lnTo>
                      <a:pt x="83" y="11"/>
                    </a:lnTo>
                    <a:lnTo>
                      <a:pt x="93" y="3"/>
                    </a:lnTo>
                    <a:lnTo>
                      <a:pt x="90" y="0"/>
                    </a:lnTo>
                    <a:lnTo>
                      <a:pt x="82" y="8"/>
                    </a:lnTo>
                    <a:lnTo>
                      <a:pt x="71" y="13"/>
                    </a:lnTo>
                    <a:lnTo>
                      <a:pt x="60" y="16"/>
                    </a:lnTo>
                    <a:lnTo>
                      <a:pt x="48" y="16"/>
                    </a:lnTo>
                    <a:lnTo>
                      <a:pt x="37" y="15"/>
                    </a:lnTo>
                    <a:lnTo>
                      <a:pt x="25" y="12"/>
                    </a:lnTo>
                    <a:lnTo>
                      <a:pt x="13" y="8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8" name="Freeform 117"/>
              <p:cNvSpPr>
                <a:spLocks/>
              </p:cNvSpPr>
              <p:nvPr/>
            </p:nvSpPr>
            <p:spPr bwMode="auto">
              <a:xfrm>
                <a:off x="350" y="2152"/>
                <a:ext cx="48" cy="4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2" y="7"/>
                  </a:cxn>
                  <a:cxn ang="0">
                    <a:pos x="15" y="11"/>
                  </a:cxn>
                  <a:cxn ang="0">
                    <a:pos x="9" y="19"/>
                  </a:cxn>
                  <a:cxn ang="0">
                    <a:pos x="5" y="26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5" y="42"/>
                  </a:cxn>
                  <a:cxn ang="0">
                    <a:pos x="5" y="35"/>
                  </a:cxn>
                  <a:cxn ang="0">
                    <a:pos x="8" y="27"/>
                  </a:cxn>
                  <a:cxn ang="0">
                    <a:pos x="12" y="20"/>
                  </a:cxn>
                  <a:cxn ang="0">
                    <a:pos x="18" y="14"/>
                  </a:cxn>
                  <a:cxn ang="0">
                    <a:pos x="23" y="10"/>
                  </a:cxn>
                  <a:cxn ang="0">
                    <a:pos x="31" y="6"/>
                  </a:cxn>
                  <a:cxn ang="0">
                    <a:pos x="39" y="4"/>
                  </a:cxn>
                  <a:cxn ang="0">
                    <a:pos x="48" y="3"/>
                  </a:cxn>
                  <a:cxn ang="0">
                    <a:pos x="48" y="3"/>
                  </a:cxn>
                  <a:cxn ang="0">
                    <a:pos x="48" y="0"/>
                  </a:cxn>
                </a:cxnLst>
                <a:rect l="0" t="0" r="r" b="b"/>
                <a:pathLst>
                  <a:path w="48" h="4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2" y="7"/>
                    </a:lnTo>
                    <a:lnTo>
                      <a:pt x="15" y="11"/>
                    </a:lnTo>
                    <a:lnTo>
                      <a:pt x="9" y="19"/>
                    </a:lnTo>
                    <a:lnTo>
                      <a:pt x="5" y="26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5" y="42"/>
                    </a:lnTo>
                    <a:lnTo>
                      <a:pt x="5" y="35"/>
                    </a:lnTo>
                    <a:lnTo>
                      <a:pt x="8" y="27"/>
                    </a:lnTo>
                    <a:lnTo>
                      <a:pt x="12" y="20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31" y="6"/>
                    </a:lnTo>
                    <a:lnTo>
                      <a:pt x="39" y="4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9" name="Freeform 118"/>
              <p:cNvSpPr>
                <a:spLocks/>
              </p:cNvSpPr>
              <p:nvPr/>
            </p:nvSpPr>
            <p:spPr bwMode="auto">
              <a:xfrm>
                <a:off x="513" y="2140"/>
                <a:ext cx="51" cy="4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0" y="0"/>
                  </a:cxn>
                  <a:cxn ang="0">
                    <a:pos x="36" y="2"/>
                  </a:cxn>
                  <a:cxn ang="0">
                    <a:pos x="40" y="4"/>
                  </a:cxn>
                  <a:cxn ang="0">
                    <a:pos x="43" y="9"/>
                  </a:cxn>
                  <a:cxn ang="0">
                    <a:pos x="46" y="13"/>
                  </a:cxn>
                  <a:cxn ang="0">
                    <a:pos x="49" y="19"/>
                  </a:cxn>
                  <a:cxn ang="0">
                    <a:pos x="51" y="25"/>
                  </a:cxn>
                  <a:cxn ang="0">
                    <a:pos x="51" y="31"/>
                  </a:cxn>
                  <a:cxn ang="0">
                    <a:pos x="45" y="36"/>
                  </a:cxn>
                  <a:cxn ang="0">
                    <a:pos x="39" y="41"/>
                  </a:cxn>
                  <a:cxn ang="0">
                    <a:pos x="33" y="42"/>
                  </a:cxn>
                  <a:cxn ang="0">
                    <a:pos x="26" y="42"/>
                  </a:cxn>
                  <a:cxn ang="0">
                    <a:pos x="19" y="42"/>
                  </a:cxn>
                  <a:cxn ang="0">
                    <a:pos x="11" y="39"/>
                  </a:cxn>
                  <a:cxn ang="0">
                    <a:pos x="6" y="35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1" y="19"/>
                  </a:cxn>
                  <a:cxn ang="0">
                    <a:pos x="4" y="13"/>
                  </a:cxn>
                  <a:cxn ang="0">
                    <a:pos x="7" y="9"/>
                  </a:cxn>
                  <a:cxn ang="0">
                    <a:pos x="11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6" y="0"/>
                  </a:cxn>
                </a:cxnLst>
                <a:rect l="0" t="0" r="r" b="b"/>
                <a:pathLst>
                  <a:path w="51" h="42">
                    <a:moveTo>
                      <a:pt x="26" y="0"/>
                    </a:moveTo>
                    <a:lnTo>
                      <a:pt x="30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3" y="9"/>
                    </a:lnTo>
                    <a:lnTo>
                      <a:pt x="46" y="13"/>
                    </a:lnTo>
                    <a:lnTo>
                      <a:pt x="49" y="19"/>
                    </a:lnTo>
                    <a:lnTo>
                      <a:pt x="51" y="25"/>
                    </a:lnTo>
                    <a:lnTo>
                      <a:pt x="51" y="31"/>
                    </a:lnTo>
                    <a:lnTo>
                      <a:pt x="45" y="36"/>
                    </a:lnTo>
                    <a:lnTo>
                      <a:pt x="39" y="41"/>
                    </a:lnTo>
                    <a:lnTo>
                      <a:pt x="33" y="42"/>
                    </a:lnTo>
                    <a:lnTo>
                      <a:pt x="26" y="42"/>
                    </a:lnTo>
                    <a:lnTo>
                      <a:pt x="19" y="42"/>
                    </a:lnTo>
                    <a:lnTo>
                      <a:pt x="11" y="39"/>
                    </a:lnTo>
                    <a:lnTo>
                      <a:pt x="6" y="35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4" y="13"/>
                    </a:lnTo>
                    <a:lnTo>
                      <a:pt x="7" y="9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0" name="Freeform 119"/>
              <p:cNvSpPr>
                <a:spLocks/>
              </p:cNvSpPr>
              <p:nvPr/>
            </p:nvSpPr>
            <p:spPr bwMode="auto">
              <a:xfrm>
                <a:off x="539" y="2139"/>
                <a:ext cx="26" cy="33"/>
              </a:xfrm>
              <a:custGeom>
                <a:avLst/>
                <a:gdLst/>
                <a:ahLst/>
                <a:cxnLst>
                  <a:cxn ang="0">
                    <a:pos x="26" y="33"/>
                  </a:cxn>
                  <a:cxn ang="0">
                    <a:pos x="26" y="32"/>
                  </a:cxn>
                  <a:cxn ang="0">
                    <a:pos x="26" y="26"/>
                  </a:cxn>
                  <a:cxn ang="0">
                    <a:pos x="25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14" y="5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9" y="5"/>
                  </a:cxn>
                  <a:cxn ang="0">
                    <a:pos x="13" y="7"/>
                  </a:cxn>
                  <a:cxn ang="0">
                    <a:pos x="16" y="11"/>
                  </a:cxn>
                  <a:cxn ang="0">
                    <a:pos x="19" y="16"/>
                  </a:cxn>
                  <a:cxn ang="0">
                    <a:pos x="22" y="20"/>
                  </a:cxn>
                  <a:cxn ang="0">
                    <a:pos x="23" y="26"/>
                  </a:cxn>
                  <a:cxn ang="0">
                    <a:pos x="23" y="32"/>
                  </a:cxn>
                  <a:cxn ang="0">
                    <a:pos x="23" y="30"/>
                  </a:cxn>
                  <a:cxn ang="0">
                    <a:pos x="26" y="33"/>
                  </a:cxn>
                </a:cxnLst>
                <a:rect l="0" t="0" r="r" b="b"/>
                <a:pathLst>
                  <a:path w="26" h="33">
                    <a:moveTo>
                      <a:pt x="26" y="33"/>
                    </a:moveTo>
                    <a:lnTo>
                      <a:pt x="26" y="32"/>
                    </a:lnTo>
                    <a:lnTo>
                      <a:pt x="26" y="26"/>
                    </a:lnTo>
                    <a:lnTo>
                      <a:pt x="25" y="19"/>
                    </a:lnTo>
                    <a:lnTo>
                      <a:pt x="22" y="14"/>
                    </a:lnTo>
                    <a:lnTo>
                      <a:pt x="19" y="8"/>
                    </a:lnTo>
                    <a:lnTo>
                      <a:pt x="14" y="5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9" y="5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19" y="16"/>
                    </a:lnTo>
                    <a:lnTo>
                      <a:pt x="22" y="20"/>
                    </a:lnTo>
                    <a:lnTo>
                      <a:pt x="23" y="26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6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1" name="Freeform 120"/>
              <p:cNvSpPr>
                <a:spLocks/>
              </p:cNvSpPr>
              <p:nvPr/>
            </p:nvSpPr>
            <p:spPr bwMode="auto">
              <a:xfrm>
                <a:off x="511" y="2169"/>
                <a:ext cx="54" cy="1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6" y="7"/>
                  </a:cxn>
                  <a:cxn ang="0">
                    <a:pos x="13" y="12"/>
                  </a:cxn>
                  <a:cxn ang="0">
                    <a:pos x="21" y="15"/>
                  </a:cxn>
                  <a:cxn ang="0">
                    <a:pos x="28" y="16"/>
                  </a:cxn>
                  <a:cxn ang="0">
                    <a:pos x="35" y="15"/>
                  </a:cxn>
                  <a:cxn ang="0">
                    <a:pos x="42" y="13"/>
                  </a:cxn>
                  <a:cxn ang="0">
                    <a:pos x="48" y="9"/>
                  </a:cxn>
                  <a:cxn ang="0">
                    <a:pos x="54" y="3"/>
                  </a:cxn>
                  <a:cxn ang="0">
                    <a:pos x="51" y="0"/>
                  </a:cxn>
                  <a:cxn ang="0">
                    <a:pos x="47" y="6"/>
                  </a:cxn>
                  <a:cxn ang="0">
                    <a:pos x="41" y="10"/>
                  </a:cxn>
                  <a:cxn ang="0">
                    <a:pos x="34" y="12"/>
                  </a:cxn>
                  <a:cxn ang="0">
                    <a:pos x="28" y="12"/>
                  </a:cxn>
                  <a:cxn ang="0">
                    <a:pos x="21" y="12"/>
                  </a:cxn>
                  <a:cxn ang="0">
                    <a:pos x="15" y="9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rect l="0" t="0" r="r" b="b"/>
                <a:pathLst>
                  <a:path w="54" h="16">
                    <a:moveTo>
                      <a:pt x="0" y="2"/>
                    </a:moveTo>
                    <a:lnTo>
                      <a:pt x="0" y="3"/>
                    </a:lnTo>
                    <a:lnTo>
                      <a:pt x="6" y="7"/>
                    </a:lnTo>
                    <a:lnTo>
                      <a:pt x="13" y="12"/>
                    </a:lnTo>
                    <a:lnTo>
                      <a:pt x="21" y="15"/>
                    </a:lnTo>
                    <a:lnTo>
                      <a:pt x="28" y="16"/>
                    </a:lnTo>
                    <a:lnTo>
                      <a:pt x="35" y="15"/>
                    </a:lnTo>
                    <a:lnTo>
                      <a:pt x="42" y="13"/>
                    </a:lnTo>
                    <a:lnTo>
                      <a:pt x="48" y="9"/>
                    </a:lnTo>
                    <a:lnTo>
                      <a:pt x="54" y="3"/>
                    </a:lnTo>
                    <a:lnTo>
                      <a:pt x="51" y="0"/>
                    </a:lnTo>
                    <a:lnTo>
                      <a:pt x="47" y="6"/>
                    </a:lnTo>
                    <a:lnTo>
                      <a:pt x="41" y="10"/>
                    </a:lnTo>
                    <a:lnTo>
                      <a:pt x="34" y="12"/>
                    </a:lnTo>
                    <a:lnTo>
                      <a:pt x="28" y="12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2" name="Freeform 121"/>
              <p:cNvSpPr>
                <a:spLocks/>
              </p:cNvSpPr>
              <p:nvPr/>
            </p:nvSpPr>
            <p:spPr bwMode="auto">
              <a:xfrm>
                <a:off x="511" y="2139"/>
                <a:ext cx="28" cy="3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6" y="1"/>
                  </a:cxn>
                  <a:cxn ang="0">
                    <a:pos x="12" y="5"/>
                  </a:cxn>
                  <a:cxn ang="0">
                    <a:pos x="8" y="8"/>
                  </a:cxn>
                  <a:cxn ang="0">
                    <a:pos x="5" y="14"/>
                  </a:cxn>
                  <a:cxn ang="0">
                    <a:pos x="2" y="19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0"/>
                  </a:cxn>
                  <a:cxn ang="0">
                    <a:pos x="8" y="16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18" y="5"/>
                  </a:cxn>
                  <a:cxn ang="0">
                    <a:pos x="22" y="3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8" y="0"/>
                  </a:cxn>
                </a:cxnLst>
                <a:rect l="0" t="0" r="r" b="b"/>
                <a:pathLst>
                  <a:path w="28" h="32">
                    <a:moveTo>
                      <a:pt x="28" y="0"/>
                    </a:moveTo>
                    <a:lnTo>
                      <a:pt x="28" y="0"/>
                    </a:lnTo>
                    <a:lnTo>
                      <a:pt x="22" y="0"/>
                    </a:lnTo>
                    <a:lnTo>
                      <a:pt x="16" y="1"/>
                    </a:lnTo>
                    <a:lnTo>
                      <a:pt x="12" y="5"/>
                    </a:lnTo>
                    <a:lnTo>
                      <a:pt x="8" y="8"/>
                    </a:lnTo>
                    <a:lnTo>
                      <a:pt x="5" y="14"/>
                    </a:lnTo>
                    <a:lnTo>
                      <a:pt x="2" y="19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0"/>
                    </a:lnTo>
                    <a:lnTo>
                      <a:pt x="8" y="16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8" y="5"/>
                    </a:lnTo>
                    <a:lnTo>
                      <a:pt x="22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3" name="Freeform 122"/>
              <p:cNvSpPr>
                <a:spLocks/>
              </p:cNvSpPr>
              <p:nvPr/>
            </p:nvSpPr>
            <p:spPr bwMode="auto">
              <a:xfrm>
                <a:off x="842" y="2232"/>
                <a:ext cx="42" cy="3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6" y="1"/>
                  </a:cxn>
                  <a:cxn ang="0">
                    <a:pos x="31" y="2"/>
                  </a:cxn>
                  <a:cxn ang="0">
                    <a:pos x="34" y="4"/>
                  </a:cxn>
                  <a:cxn ang="0">
                    <a:pos x="37" y="8"/>
                  </a:cxn>
                  <a:cxn ang="0">
                    <a:pos x="39" y="11"/>
                  </a:cxn>
                  <a:cxn ang="0">
                    <a:pos x="41" y="16"/>
                  </a:cxn>
                  <a:cxn ang="0">
                    <a:pos x="42" y="21"/>
                  </a:cxn>
                  <a:cxn ang="0">
                    <a:pos x="42" y="26"/>
                  </a:cxn>
                  <a:cxn ang="0">
                    <a:pos x="38" y="30"/>
                  </a:cxn>
                  <a:cxn ang="0">
                    <a:pos x="34" y="33"/>
                  </a:cxn>
                  <a:cxn ang="0">
                    <a:pos x="28" y="36"/>
                  </a:cxn>
                  <a:cxn ang="0">
                    <a:pos x="22" y="36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6" y="30"/>
                  </a:cxn>
                  <a:cxn ang="0">
                    <a:pos x="0" y="26"/>
                  </a:cxn>
                  <a:cxn ang="0">
                    <a:pos x="2" y="21"/>
                  </a:cxn>
                  <a:cxn ang="0">
                    <a:pos x="2" y="16"/>
                  </a:cxn>
                  <a:cxn ang="0">
                    <a:pos x="5" y="11"/>
                  </a:cxn>
                  <a:cxn ang="0">
                    <a:pos x="7" y="8"/>
                  </a:cxn>
                  <a:cxn ang="0">
                    <a:pos x="10" y="4"/>
                  </a:cxn>
                  <a:cxn ang="0">
                    <a:pos x="13" y="2"/>
                  </a:cxn>
                  <a:cxn ang="0">
                    <a:pos x="18" y="1"/>
                  </a:cxn>
                  <a:cxn ang="0">
                    <a:pos x="22" y="0"/>
                  </a:cxn>
                </a:cxnLst>
                <a:rect l="0" t="0" r="r" b="b"/>
                <a:pathLst>
                  <a:path w="42" h="36">
                    <a:moveTo>
                      <a:pt x="22" y="0"/>
                    </a:moveTo>
                    <a:lnTo>
                      <a:pt x="26" y="1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39" y="11"/>
                    </a:lnTo>
                    <a:lnTo>
                      <a:pt x="41" y="16"/>
                    </a:lnTo>
                    <a:lnTo>
                      <a:pt x="42" y="21"/>
                    </a:lnTo>
                    <a:lnTo>
                      <a:pt x="42" y="26"/>
                    </a:lnTo>
                    <a:lnTo>
                      <a:pt x="38" y="30"/>
                    </a:lnTo>
                    <a:lnTo>
                      <a:pt x="34" y="33"/>
                    </a:lnTo>
                    <a:lnTo>
                      <a:pt x="28" y="36"/>
                    </a:lnTo>
                    <a:lnTo>
                      <a:pt x="22" y="36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6" y="30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2" y="16"/>
                    </a:lnTo>
                    <a:lnTo>
                      <a:pt x="5" y="11"/>
                    </a:lnTo>
                    <a:lnTo>
                      <a:pt x="7" y="8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8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4" name="Freeform 123"/>
              <p:cNvSpPr>
                <a:spLocks/>
              </p:cNvSpPr>
              <p:nvPr/>
            </p:nvSpPr>
            <p:spPr bwMode="auto">
              <a:xfrm>
                <a:off x="864" y="2230"/>
                <a:ext cx="23" cy="29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23" y="28"/>
                  </a:cxn>
                  <a:cxn ang="0">
                    <a:pos x="22" y="22"/>
                  </a:cxn>
                  <a:cxn ang="0">
                    <a:pos x="20" y="18"/>
                  </a:cxn>
                  <a:cxn ang="0">
                    <a:pos x="19" y="13"/>
                  </a:cxn>
                  <a:cxn ang="0">
                    <a:pos x="16" y="9"/>
                  </a:cxn>
                  <a:cxn ang="0">
                    <a:pos x="13" y="6"/>
                  </a:cxn>
                  <a:cxn ang="0">
                    <a:pos x="9" y="3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10" y="7"/>
                  </a:cxn>
                  <a:cxn ang="0">
                    <a:pos x="13" y="10"/>
                  </a:cxn>
                  <a:cxn ang="0">
                    <a:pos x="16" y="15"/>
                  </a:cxn>
                  <a:cxn ang="0">
                    <a:pos x="17" y="19"/>
                  </a:cxn>
                  <a:cxn ang="0">
                    <a:pos x="19" y="23"/>
                  </a:cxn>
                  <a:cxn ang="0">
                    <a:pos x="19" y="28"/>
                  </a:cxn>
                  <a:cxn ang="0">
                    <a:pos x="20" y="26"/>
                  </a:cxn>
                  <a:cxn ang="0">
                    <a:pos x="22" y="29"/>
                  </a:cxn>
                </a:cxnLst>
                <a:rect l="0" t="0" r="r" b="b"/>
                <a:pathLst>
                  <a:path w="23" h="29">
                    <a:moveTo>
                      <a:pt x="22" y="29"/>
                    </a:moveTo>
                    <a:lnTo>
                      <a:pt x="23" y="28"/>
                    </a:lnTo>
                    <a:lnTo>
                      <a:pt x="22" y="22"/>
                    </a:lnTo>
                    <a:lnTo>
                      <a:pt x="20" y="18"/>
                    </a:lnTo>
                    <a:lnTo>
                      <a:pt x="19" y="13"/>
                    </a:lnTo>
                    <a:lnTo>
                      <a:pt x="16" y="9"/>
                    </a:lnTo>
                    <a:lnTo>
                      <a:pt x="13" y="6"/>
                    </a:lnTo>
                    <a:lnTo>
                      <a:pt x="9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10" y="7"/>
                    </a:lnTo>
                    <a:lnTo>
                      <a:pt x="13" y="10"/>
                    </a:lnTo>
                    <a:lnTo>
                      <a:pt x="16" y="15"/>
                    </a:lnTo>
                    <a:lnTo>
                      <a:pt x="17" y="19"/>
                    </a:lnTo>
                    <a:lnTo>
                      <a:pt x="19" y="23"/>
                    </a:lnTo>
                    <a:lnTo>
                      <a:pt x="19" y="28"/>
                    </a:lnTo>
                    <a:lnTo>
                      <a:pt x="20" y="26"/>
                    </a:ln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5" name="Freeform 124"/>
              <p:cNvSpPr>
                <a:spLocks/>
              </p:cNvSpPr>
              <p:nvPr/>
            </p:nvSpPr>
            <p:spPr bwMode="auto">
              <a:xfrm>
                <a:off x="841" y="2256"/>
                <a:ext cx="45" cy="1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7" y="12"/>
                  </a:cxn>
                  <a:cxn ang="0">
                    <a:pos x="23" y="13"/>
                  </a:cxn>
                  <a:cxn ang="0">
                    <a:pos x="29" y="13"/>
                  </a:cxn>
                  <a:cxn ang="0">
                    <a:pos x="35" y="12"/>
                  </a:cxn>
                  <a:cxn ang="0">
                    <a:pos x="40" y="8"/>
                  </a:cxn>
                  <a:cxn ang="0">
                    <a:pos x="45" y="3"/>
                  </a:cxn>
                  <a:cxn ang="0">
                    <a:pos x="43" y="0"/>
                  </a:cxn>
                  <a:cxn ang="0">
                    <a:pos x="39" y="5"/>
                  </a:cxn>
                  <a:cxn ang="0">
                    <a:pos x="33" y="8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17" y="9"/>
                  </a:cxn>
                  <a:cxn ang="0">
                    <a:pos x="13" y="8"/>
                  </a:cxn>
                  <a:cxn ang="0">
                    <a:pos x="7" y="5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rect l="0" t="0" r="r" b="b"/>
                <a:pathLst>
                  <a:path w="45" h="13">
                    <a:moveTo>
                      <a:pt x="0" y="2"/>
                    </a:moveTo>
                    <a:lnTo>
                      <a:pt x="0" y="3"/>
                    </a:lnTo>
                    <a:lnTo>
                      <a:pt x="6" y="8"/>
                    </a:lnTo>
                    <a:lnTo>
                      <a:pt x="11" y="10"/>
                    </a:lnTo>
                    <a:lnTo>
                      <a:pt x="17" y="12"/>
                    </a:lnTo>
                    <a:lnTo>
                      <a:pt x="23" y="13"/>
                    </a:lnTo>
                    <a:lnTo>
                      <a:pt x="29" y="13"/>
                    </a:lnTo>
                    <a:lnTo>
                      <a:pt x="35" y="12"/>
                    </a:lnTo>
                    <a:lnTo>
                      <a:pt x="40" y="8"/>
                    </a:lnTo>
                    <a:lnTo>
                      <a:pt x="45" y="3"/>
                    </a:lnTo>
                    <a:lnTo>
                      <a:pt x="43" y="0"/>
                    </a:lnTo>
                    <a:lnTo>
                      <a:pt x="39" y="5"/>
                    </a:lnTo>
                    <a:lnTo>
                      <a:pt x="33" y="8"/>
                    </a:lnTo>
                    <a:lnTo>
                      <a:pt x="29" y="10"/>
                    </a:lnTo>
                    <a:lnTo>
                      <a:pt x="23" y="10"/>
                    </a:lnTo>
                    <a:lnTo>
                      <a:pt x="17" y="9"/>
                    </a:lnTo>
                    <a:lnTo>
                      <a:pt x="13" y="8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6" name="Freeform 125"/>
              <p:cNvSpPr>
                <a:spLocks/>
              </p:cNvSpPr>
              <p:nvPr/>
            </p:nvSpPr>
            <p:spPr bwMode="auto">
              <a:xfrm>
                <a:off x="841" y="2230"/>
                <a:ext cx="23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9" y="2"/>
                  </a:cxn>
                  <a:cxn ang="0">
                    <a:pos x="14" y="3"/>
                  </a:cxn>
                  <a:cxn ang="0">
                    <a:pos x="10" y="6"/>
                  </a:cxn>
                  <a:cxn ang="0">
                    <a:pos x="7" y="9"/>
                  </a:cxn>
                  <a:cxn ang="0">
                    <a:pos x="4" y="13"/>
                  </a:cxn>
                  <a:cxn ang="0">
                    <a:pos x="1" y="18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3" y="28"/>
                  </a:cxn>
                  <a:cxn ang="0">
                    <a:pos x="4" y="23"/>
                  </a:cxn>
                  <a:cxn ang="0">
                    <a:pos x="4" y="19"/>
                  </a:cxn>
                  <a:cxn ang="0">
                    <a:pos x="7" y="15"/>
                  </a:cxn>
                  <a:cxn ang="0">
                    <a:pos x="8" y="10"/>
                  </a:cxn>
                  <a:cxn ang="0">
                    <a:pos x="13" y="7"/>
                  </a:cxn>
                  <a:cxn ang="0">
                    <a:pos x="16" y="6"/>
                  </a:cxn>
                  <a:cxn ang="0">
                    <a:pos x="19" y="4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0"/>
                  </a:cxn>
                </a:cxnLst>
                <a:rect l="0" t="0" r="r" b="b"/>
                <a:pathLst>
                  <a:path w="23" h="28">
                    <a:moveTo>
                      <a:pt x="23" y="0"/>
                    </a:moveTo>
                    <a:lnTo>
                      <a:pt x="23" y="0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7" y="9"/>
                    </a:lnTo>
                    <a:lnTo>
                      <a:pt x="4" y="13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7" y="15"/>
                    </a:lnTo>
                    <a:lnTo>
                      <a:pt x="8" y="10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7" name="Freeform 126"/>
              <p:cNvSpPr>
                <a:spLocks/>
              </p:cNvSpPr>
              <p:nvPr/>
            </p:nvSpPr>
            <p:spPr bwMode="auto">
              <a:xfrm>
                <a:off x="417" y="2349"/>
                <a:ext cx="80" cy="5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8" y="0"/>
                  </a:cxn>
                  <a:cxn ang="0">
                    <a:pos x="57" y="3"/>
                  </a:cxn>
                  <a:cxn ang="0">
                    <a:pos x="62" y="6"/>
                  </a:cxn>
                  <a:cxn ang="0">
                    <a:pos x="68" y="10"/>
                  </a:cxn>
                  <a:cxn ang="0">
                    <a:pos x="73" y="16"/>
                  </a:cxn>
                  <a:cxn ang="0">
                    <a:pos x="77" y="22"/>
                  </a:cxn>
                  <a:cxn ang="0">
                    <a:pos x="78" y="29"/>
                  </a:cxn>
                  <a:cxn ang="0">
                    <a:pos x="80" y="36"/>
                  </a:cxn>
                  <a:cxn ang="0">
                    <a:pos x="71" y="44"/>
                  </a:cxn>
                  <a:cxn ang="0">
                    <a:pos x="62" y="48"/>
                  </a:cxn>
                  <a:cxn ang="0">
                    <a:pos x="51" y="50"/>
                  </a:cxn>
                  <a:cxn ang="0">
                    <a:pos x="41" y="51"/>
                  </a:cxn>
                  <a:cxn ang="0">
                    <a:pos x="30" y="50"/>
                  </a:cxn>
                  <a:cxn ang="0">
                    <a:pos x="19" y="47"/>
                  </a:cxn>
                  <a:cxn ang="0">
                    <a:pos x="10" y="42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4" y="22"/>
                  </a:cxn>
                  <a:cxn ang="0">
                    <a:pos x="7" y="16"/>
                  </a:cxn>
                  <a:cxn ang="0">
                    <a:pos x="13" y="10"/>
                  </a:cxn>
                  <a:cxn ang="0">
                    <a:pos x="19" y="6"/>
                  </a:cxn>
                  <a:cxn ang="0">
                    <a:pos x="25" y="3"/>
                  </a:cxn>
                  <a:cxn ang="0">
                    <a:pos x="33" y="0"/>
                  </a:cxn>
                  <a:cxn ang="0">
                    <a:pos x="41" y="0"/>
                  </a:cxn>
                </a:cxnLst>
                <a:rect l="0" t="0" r="r" b="b"/>
                <a:pathLst>
                  <a:path w="80" h="51">
                    <a:moveTo>
                      <a:pt x="41" y="0"/>
                    </a:moveTo>
                    <a:lnTo>
                      <a:pt x="48" y="0"/>
                    </a:lnTo>
                    <a:lnTo>
                      <a:pt x="57" y="3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3" y="16"/>
                    </a:lnTo>
                    <a:lnTo>
                      <a:pt x="77" y="22"/>
                    </a:lnTo>
                    <a:lnTo>
                      <a:pt x="78" y="29"/>
                    </a:lnTo>
                    <a:lnTo>
                      <a:pt x="80" y="36"/>
                    </a:lnTo>
                    <a:lnTo>
                      <a:pt x="71" y="44"/>
                    </a:lnTo>
                    <a:lnTo>
                      <a:pt x="62" y="48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0" y="50"/>
                    </a:lnTo>
                    <a:lnTo>
                      <a:pt x="19" y="47"/>
                    </a:lnTo>
                    <a:lnTo>
                      <a:pt x="10" y="42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4" y="22"/>
                    </a:lnTo>
                    <a:lnTo>
                      <a:pt x="7" y="16"/>
                    </a:lnTo>
                    <a:lnTo>
                      <a:pt x="13" y="10"/>
                    </a:lnTo>
                    <a:lnTo>
                      <a:pt x="19" y="6"/>
                    </a:lnTo>
                    <a:lnTo>
                      <a:pt x="25" y="3"/>
                    </a:lnTo>
                    <a:lnTo>
                      <a:pt x="33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8" name="Freeform 127"/>
              <p:cNvSpPr>
                <a:spLocks/>
              </p:cNvSpPr>
              <p:nvPr/>
            </p:nvSpPr>
            <p:spPr bwMode="auto">
              <a:xfrm>
                <a:off x="458" y="2348"/>
                <a:ext cx="40" cy="39"/>
              </a:xfrm>
              <a:custGeom>
                <a:avLst/>
                <a:gdLst/>
                <a:ahLst/>
                <a:cxnLst>
                  <a:cxn ang="0">
                    <a:pos x="40" y="39"/>
                  </a:cxn>
                  <a:cxn ang="0">
                    <a:pos x="40" y="37"/>
                  </a:cxn>
                  <a:cxn ang="0">
                    <a:pos x="40" y="30"/>
                  </a:cxn>
                  <a:cxn ang="0">
                    <a:pos x="37" y="23"/>
                  </a:cxn>
                  <a:cxn ang="0">
                    <a:pos x="33" y="16"/>
                  </a:cxn>
                  <a:cxn ang="0">
                    <a:pos x="29" y="10"/>
                  </a:cxn>
                  <a:cxn ang="0">
                    <a:pos x="23" y="6"/>
                  </a:cxn>
                  <a:cxn ang="0">
                    <a:pos x="16" y="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14" y="6"/>
                  </a:cxn>
                  <a:cxn ang="0">
                    <a:pos x="20" y="8"/>
                  </a:cxn>
                  <a:cxn ang="0">
                    <a:pos x="26" y="13"/>
                  </a:cxn>
                  <a:cxn ang="0">
                    <a:pos x="30" y="19"/>
                  </a:cxn>
                  <a:cxn ang="0">
                    <a:pos x="34" y="24"/>
                  </a:cxn>
                  <a:cxn ang="0">
                    <a:pos x="36" y="30"/>
                  </a:cxn>
                  <a:cxn ang="0">
                    <a:pos x="37" y="37"/>
                  </a:cxn>
                  <a:cxn ang="0">
                    <a:pos x="37" y="36"/>
                  </a:cxn>
                  <a:cxn ang="0">
                    <a:pos x="40" y="39"/>
                  </a:cxn>
                </a:cxnLst>
                <a:rect l="0" t="0" r="r" b="b"/>
                <a:pathLst>
                  <a:path w="40" h="39">
                    <a:moveTo>
                      <a:pt x="40" y="39"/>
                    </a:moveTo>
                    <a:lnTo>
                      <a:pt x="40" y="37"/>
                    </a:lnTo>
                    <a:lnTo>
                      <a:pt x="40" y="30"/>
                    </a:lnTo>
                    <a:lnTo>
                      <a:pt x="37" y="23"/>
                    </a:lnTo>
                    <a:lnTo>
                      <a:pt x="33" y="16"/>
                    </a:lnTo>
                    <a:lnTo>
                      <a:pt x="29" y="10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4" y="6"/>
                    </a:lnTo>
                    <a:lnTo>
                      <a:pt x="20" y="8"/>
                    </a:lnTo>
                    <a:lnTo>
                      <a:pt x="26" y="13"/>
                    </a:lnTo>
                    <a:lnTo>
                      <a:pt x="30" y="19"/>
                    </a:lnTo>
                    <a:lnTo>
                      <a:pt x="34" y="24"/>
                    </a:lnTo>
                    <a:lnTo>
                      <a:pt x="36" y="30"/>
                    </a:lnTo>
                    <a:lnTo>
                      <a:pt x="37" y="37"/>
                    </a:lnTo>
                    <a:lnTo>
                      <a:pt x="37" y="36"/>
                    </a:lnTo>
                    <a:lnTo>
                      <a:pt x="40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9" name="Freeform 128"/>
              <p:cNvSpPr>
                <a:spLocks/>
              </p:cNvSpPr>
              <p:nvPr/>
            </p:nvSpPr>
            <p:spPr bwMode="auto">
              <a:xfrm>
                <a:off x="416" y="2384"/>
                <a:ext cx="82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3"/>
                  </a:cxn>
                  <a:cxn ang="0">
                    <a:pos x="10" y="9"/>
                  </a:cxn>
                  <a:cxn ang="0">
                    <a:pos x="20" y="13"/>
                  </a:cxn>
                  <a:cxn ang="0">
                    <a:pos x="31" y="16"/>
                  </a:cxn>
                  <a:cxn ang="0">
                    <a:pos x="42" y="17"/>
                  </a:cxn>
                  <a:cxn ang="0">
                    <a:pos x="53" y="17"/>
                  </a:cxn>
                  <a:cxn ang="0">
                    <a:pos x="63" y="15"/>
                  </a:cxn>
                  <a:cxn ang="0">
                    <a:pos x="74" y="10"/>
                  </a:cxn>
                  <a:cxn ang="0">
                    <a:pos x="82" y="3"/>
                  </a:cxn>
                  <a:cxn ang="0">
                    <a:pos x="79" y="0"/>
                  </a:cxn>
                  <a:cxn ang="0">
                    <a:pos x="71" y="7"/>
                  </a:cxn>
                  <a:cxn ang="0">
                    <a:pos x="62" y="12"/>
                  </a:cxn>
                  <a:cxn ang="0">
                    <a:pos x="52" y="13"/>
                  </a:cxn>
                  <a:cxn ang="0">
                    <a:pos x="42" y="15"/>
                  </a:cxn>
                  <a:cxn ang="0">
                    <a:pos x="31" y="13"/>
                  </a:cxn>
                  <a:cxn ang="0">
                    <a:pos x="21" y="10"/>
                  </a:cxn>
                  <a:cxn ang="0">
                    <a:pos x="11" y="6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0" y="1"/>
                  </a:cxn>
                </a:cxnLst>
                <a:rect l="0" t="0" r="r" b="b"/>
                <a:pathLst>
                  <a:path w="82" h="17">
                    <a:moveTo>
                      <a:pt x="0" y="1"/>
                    </a:moveTo>
                    <a:lnTo>
                      <a:pt x="1" y="3"/>
                    </a:lnTo>
                    <a:lnTo>
                      <a:pt x="10" y="9"/>
                    </a:lnTo>
                    <a:lnTo>
                      <a:pt x="20" y="13"/>
                    </a:lnTo>
                    <a:lnTo>
                      <a:pt x="31" y="16"/>
                    </a:lnTo>
                    <a:lnTo>
                      <a:pt x="42" y="17"/>
                    </a:lnTo>
                    <a:lnTo>
                      <a:pt x="53" y="17"/>
                    </a:lnTo>
                    <a:lnTo>
                      <a:pt x="63" y="15"/>
                    </a:lnTo>
                    <a:lnTo>
                      <a:pt x="74" y="10"/>
                    </a:lnTo>
                    <a:lnTo>
                      <a:pt x="82" y="3"/>
                    </a:lnTo>
                    <a:lnTo>
                      <a:pt x="79" y="0"/>
                    </a:lnTo>
                    <a:lnTo>
                      <a:pt x="71" y="7"/>
                    </a:lnTo>
                    <a:lnTo>
                      <a:pt x="62" y="12"/>
                    </a:lnTo>
                    <a:lnTo>
                      <a:pt x="52" y="13"/>
                    </a:lnTo>
                    <a:lnTo>
                      <a:pt x="42" y="15"/>
                    </a:lnTo>
                    <a:lnTo>
                      <a:pt x="31" y="13"/>
                    </a:lnTo>
                    <a:lnTo>
                      <a:pt x="21" y="10"/>
                    </a:lnTo>
                    <a:lnTo>
                      <a:pt x="11" y="6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0" name="Freeform 129"/>
              <p:cNvSpPr>
                <a:spLocks/>
              </p:cNvSpPr>
              <p:nvPr/>
            </p:nvSpPr>
            <p:spPr bwMode="auto">
              <a:xfrm>
                <a:off x="416" y="2348"/>
                <a:ext cx="42" cy="3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3" y="0"/>
                  </a:cxn>
                  <a:cxn ang="0">
                    <a:pos x="26" y="3"/>
                  </a:cxn>
                  <a:cxn ang="0">
                    <a:pos x="18" y="6"/>
                  </a:cxn>
                  <a:cxn ang="0">
                    <a:pos x="13" y="10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4" y="37"/>
                  </a:cxn>
                  <a:cxn ang="0">
                    <a:pos x="4" y="30"/>
                  </a:cxn>
                  <a:cxn ang="0">
                    <a:pos x="7" y="24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20" y="8"/>
                  </a:cxn>
                  <a:cxn ang="0">
                    <a:pos x="27" y="6"/>
                  </a:cxn>
                  <a:cxn ang="0">
                    <a:pos x="34" y="3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0"/>
                  </a:cxn>
                </a:cxnLst>
                <a:rect l="0" t="0" r="r" b="b"/>
                <a:pathLst>
                  <a:path w="42" h="37">
                    <a:moveTo>
                      <a:pt x="42" y="0"/>
                    </a:moveTo>
                    <a:lnTo>
                      <a:pt x="42" y="0"/>
                    </a:lnTo>
                    <a:lnTo>
                      <a:pt x="33" y="0"/>
                    </a:lnTo>
                    <a:lnTo>
                      <a:pt x="26" y="3"/>
                    </a:lnTo>
                    <a:lnTo>
                      <a:pt x="18" y="6"/>
                    </a:lnTo>
                    <a:lnTo>
                      <a:pt x="13" y="10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4" y="30"/>
                    </a:lnTo>
                    <a:lnTo>
                      <a:pt x="7" y="24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20" y="8"/>
                    </a:lnTo>
                    <a:lnTo>
                      <a:pt x="27" y="6"/>
                    </a:lnTo>
                    <a:lnTo>
                      <a:pt x="34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1" name="Freeform 130"/>
              <p:cNvSpPr>
                <a:spLocks/>
              </p:cNvSpPr>
              <p:nvPr/>
            </p:nvSpPr>
            <p:spPr bwMode="auto">
              <a:xfrm>
                <a:off x="783" y="2310"/>
                <a:ext cx="91" cy="6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5" y="1"/>
                  </a:cxn>
                  <a:cxn ang="0">
                    <a:pos x="64" y="4"/>
                  </a:cxn>
                  <a:cxn ang="0">
                    <a:pos x="71" y="7"/>
                  </a:cxn>
                  <a:cxn ang="0">
                    <a:pos x="78" y="13"/>
                  </a:cxn>
                  <a:cxn ang="0">
                    <a:pos x="84" y="19"/>
                  </a:cxn>
                  <a:cxn ang="0">
                    <a:pos x="88" y="26"/>
                  </a:cxn>
                  <a:cxn ang="0">
                    <a:pos x="91" y="35"/>
                  </a:cxn>
                  <a:cxn ang="0">
                    <a:pos x="91" y="44"/>
                  </a:cxn>
                  <a:cxn ang="0">
                    <a:pos x="81" y="51"/>
                  </a:cxn>
                  <a:cxn ang="0">
                    <a:pos x="71" y="57"/>
                  </a:cxn>
                  <a:cxn ang="0">
                    <a:pos x="59" y="60"/>
                  </a:cxn>
                  <a:cxn ang="0">
                    <a:pos x="46" y="60"/>
                  </a:cxn>
                  <a:cxn ang="0">
                    <a:pos x="33" y="58"/>
                  </a:cxn>
                  <a:cxn ang="0">
                    <a:pos x="22" y="55"/>
                  </a:cxn>
                  <a:cxn ang="0">
                    <a:pos x="10" y="49"/>
                  </a:cxn>
                  <a:cxn ang="0">
                    <a:pos x="0" y="44"/>
                  </a:cxn>
                  <a:cxn ang="0">
                    <a:pos x="1" y="35"/>
                  </a:cxn>
                  <a:cxn ang="0">
                    <a:pos x="3" y="26"/>
                  </a:cxn>
                  <a:cxn ang="0">
                    <a:pos x="7" y="19"/>
                  </a:cxn>
                  <a:cxn ang="0">
                    <a:pos x="13" y="13"/>
                  </a:cxn>
                  <a:cxn ang="0">
                    <a:pos x="20" y="7"/>
                  </a:cxn>
                  <a:cxn ang="0">
                    <a:pos x="29" y="4"/>
                  </a:cxn>
                  <a:cxn ang="0">
                    <a:pos x="37" y="1"/>
                  </a:cxn>
                  <a:cxn ang="0">
                    <a:pos x="46" y="0"/>
                  </a:cxn>
                </a:cxnLst>
                <a:rect l="0" t="0" r="r" b="b"/>
                <a:pathLst>
                  <a:path w="91" h="60">
                    <a:moveTo>
                      <a:pt x="46" y="0"/>
                    </a:moveTo>
                    <a:lnTo>
                      <a:pt x="55" y="1"/>
                    </a:lnTo>
                    <a:lnTo>
                      <a:pt x="64" y="4"/>
                    </a:lnTo>
                    <a:lnTo>
                      <a:pt x="71" y="7"/>
                    </a:lnTo>
                    <a:lnTo>
                      <a:pt x="78" y="13"/>
                    </a:lnTo>
                    <a:lnTo>
                      <a:pt x="84" y="19"/>
                    </a:lnTo>
                    <a:lnTo>
                      <a:pt x="88" y="26"/>
                    </a:lnTo>
                    <a:lnTo>
                      <a:pt x="91" y="35"/>
                    </a:lnTo>
                    <a:lnTo>
                      <a:pt x="91" y="44"/>
                    </a:lnTo>
                    <a:lnTo>
                      <a:pt x="81" y="51"/>
                    </a:lnTo>
                    <a:lnTo>
                      <a:pt x="71" y="57"/>
                    </a:lnTo>
                    <a:lnTo>
                      <a:pt x="59" y="60"/>
                    </a:lnTo>
                    <a:lnTo>
                      <a:pt x="46" y="60"/>
                    </a:lnTo>
                    <a:lnTo>
                      <a:pt x="33" y="58"/>
                    </a:lnTo>
                    <a:lnTo>
                      <a:pt x="22" y="55"/>
                    </a:lnTo>
                    <a:lnTo>
                      <a:pt x="10" y="49"/>
                    </a:lnTo>
                    <a:lnTo>
                      <a:pt x="0" y="44"/>
                    </a:lnTo>
                    <a:lnTo>
                      <a:pt x="1" y="35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3" y="13"/>
                    </a:lnTo>
                    <a:lnTo>
                      <a:pt x="20" y="7"/>
                    </a:lnTo>
                    <a:lnTo>
                      <a:pt x="29" y="4"/>
                    </a:lnTo>
                    <a:lnTo>
                      <a:pt x="37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93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2" name="Freeform 131"/>
              <p:cNvSpPr>
                <a:spLocks/>
              </p:cNvSpPr>
              <p:nvPr/>
            </p:nvSpPr>
            <p:spPr bwMode="auto">
              <a:xfrm>
                <a:off x="829" y="2309"/>
                <a:ext cx="47" cy="46"/>
              </a:xfrm>
              <a:custGeom>
                <a:avLst/>
                <a:gdLst/>
                <a:ahLst/>
                <a:cxnLst>
                  <a:cxn ang="0">
                    <a:pos x="47" y="46"/>
                  </a:cxn>
                  <a:cxn ang="0">
                    <a:pos x="47" y="45"/>
                  </a:cxn>
                  <a:cxn ang="0">
                    <a:pos x="47" y="36"/>
                  </a:cxn>
                  <a:cxn ang="0">
                    <a:pos x="44" y="27"/>
                  </a:cxn>
                  <a:cxn ang="0">
                    <a:pos x="39" y="20"/>
                  </a:cxn>
                  <a:cxn ang="0">
                    <a:pos x="34" y="13"/>
                  </a:cxn>
                  <a:cxn ang="0">
                    <a:pos x="26" y="7"/>
                  </a:cxn>
                  <a:cxn ang="0">
                    <a:pos x="19" y="4"/>
                  </a:cxn>
                  <a:cxn ang="0">
                    <a:pos x="9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9" y="4"/>
                  </a:cxn>
                  <a:cxn ang="0">
                    <a:pos x="18" y="7"/>
                  </a:cxn>
                  <a:cxn ang="0">
                    <a:pos x="25" y="10"/>
                  </a:cxn>
                  <a:cxn ang="0">
                    <a:pos x="31" y="16"/>
                  </a:cxn>
                  <a:cxn ang="0">
                    <a:pos x="36" y="21"/>
                  </a:cxn>
                  <a:cxn ang="0">
                    <a:pos x="41" y="29"/>
                  </a:cxn>
                  <a:cxn ang="0">
                    <a:pos x="42" y="36"/>
                  </a:cxn>
                  <a:cxn ang="0">
                    <a:pos x="44" y="45"/>
                  </a:cxn>
                  <a:cxn ang="0">
                    <a:pos x="44" y="43"/>
                  </a:cxn>
                  <a:cxn ang="0">
                    <a:pos x="47" y="46"/>
                  </a:cxn>
                </a:cxnLst>
                <a:rect l="0" t="0" r="r" b="b"/>
                <a:pathLst>
                  <a:path w="47" h="46">
                    <a:moveTo>
                      <a:pt x="47" y="46"/>
                    </a:moveTo>
                    <a:lnTo>
                      <a:pt x="47" y="45"/>
                    </a:lnTo>
                    <a:lnTo>
                      <a:pt x="47" y="36"/>
                    </a:lnTo>
                    <a:lnTo>
                      <a:pt x="44" y="27"/>
                    </a:lnTo>
                    <a:lnTo>
                      <a:pt x="39" y="20"/>
                    </a:lnTo>
                    <a:lnTo>
                      <a:pt x="34" y="13"/>
                    </a:lnTo>
                    <a:lnTo>
                      <a:pt x="26" y="7"/>
                    </a:lnTo>
                    <a:lnTo>
                      <a:pt x="19" y="4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" y="4"/>
                    </a:lnTo>
                    <a:lnTo>
                      <a:pt x="18" y="7"/>
                    </a:lnTo>
                    <a:lnTo>
                      <a:pt x="25" y="10"/>
                    </a:lnTo>
                    <a:lnTo>
                      <a:pt x="31" y="16"/>
                    </a:lnTo>
                    <a:lnTo>
                      <a:pt x="36" y="21"/>
                    </a:lnTo>
                    <a:lnTo>
                      <a:pt x="41" y="29"/>
                    </a:lnTo>
                    <a:lnTo>
                      <a:pt x="42" y="36"/>
                    </a:lnTo>
                    <a:lnTo>
                      <a:pt x="44" y="45"/>
                    </a:lnTo>
                    <a:lnTo>
                      <a:pt x="44" y="43"/>
                    </a:lnTo>
                    <a:lnTo>
                      <a:pt x="47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3" name="Freeform 132"/>
              <p:cNvSpPr>
                <a:spLocks/>
              </p:cNvSpPr>
              <p:nvPr/>
            </p:nvSpPr>
            <p:spPr bwMode="auto">
              <a:xfrm>
                <a:off x="781" y="2352"/>
                <a:ext cx="95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2" y="9"/>
                  </a:cxn>
                  <a:cxn ang="0">
                    <a:pos x="24" y="15"/>
                  </a:cxn>
                  <a:cxn ang="0">
                    <a:pos x="35" y="18"/>
                  </a:cxn>
                  <a:cxn ang="0">
                    <a:pos x="48" y="19"/>
                  </a:cxn>
                  <a:cxn ang="0">
                    <a:pos x="61" y="19"/>
                  </a:cxn>
                  <a:cxn ang="0">
                    <a:pos x="73" y="16"/>
                  </a:cxn>
                  <a:cxn ang="0">
                    <a:pos x="84" y="10"/>
                  </a:cxn>
                  <a:cxn ang="0">
                    <a:pos x="95" y="3"/>
                  </a:cxn>
                  <a:cxn ang="0">
                    <a:pos x="92" y="0"/>
                  </a:cxn>
                  <a:cxn ang="0">
                    <a:pos x="83" y="7"/>
                  </a:cxn>
                  <a:cxn ang="0">
                    <a:pos x="71" y="13"/>
                  </a:cxn>
                  <a:cxn ang="0">
                    <a:pos x="60" y="16"/>
                  </a:cxn>
                  <a:cxn ang="0">
                    <a:pos x="48" y="16"/>
                  </a:cxn>
                  <a:cxn ang="0">
                    <a:pos x="37" y="15"/>
                  </a:cxn>
                  <a:cxn ang="0">
                    <a:pos x="24" y="12"/>
                  </a:cxn>
                  <a:cxn ang="0">
                    <a:pos x="13" y="6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95" h="19">
                    <a:moveTo>
                      <a:pt x="0" y="2"/>
                    </a:moveTo>
                    <a:lnTo>
                      <a:pt x="0" y="3"/>
                    </a:lnTo>
                    <a:lnTo>
                      <a:pt x="12" y="9"/>
                    </a:lnTo>
                    <a:lnTo>
                      <a:pt x="24" y="15"/>
                    </a:lnTo>
                    <a:lnTo>
                      <a:pt x="35" y="18"/>
                    </a:lnTo>
                    <a:lnTo>
                      <a:pt x="48" y="19"/>
                    </a:lnTo>
                    <a:lnTo>
                      <a:pt x="61" y="19"/>
                    </a:lnTo>
                    <a:lnTo>
                      <a:pt x="73" y="16"/>
                    </a:lnTo>
                    <a:lnTo>
                      <a:pt x="84" y="10"/>
                    </a:lnTo>
                    <a:lnTo>
                      <a:pt x="95" y="3"/>
                    </a:lnTo>
                    <a:lnTo>
                      <a:pt x="92" y="0"/>
                    </a:lnTo>
                    <a:lnTo>
                      <a:pt x="83" y="7"/>
                    </a:lnTo>
                    <a:lnTo>
                      <a:pt x="71" y="13"/>
                    </a:lnTo>
                    <a:lnTo>
                      <a:pt x="60" y="16"/>
                    </a:lnTo>
                    <a:lnTo>
                      <a:pt x="48" y="16"/>
                    </a:lnTo>
                    <a:lnTo>
                      <a:pt x="37" y="15"/>
                    </a:lnTo>
                    <a:lnTo>
                      <a:pt x="24" y="12"/>
                    </a:lnTo>
                    <a:lnTo>
                      <a:pt x="13" y="6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4" name="Freeform 133"/>
              <p:cNvSpPr>
                <a:spLocks/>
              </p:cNvSpPr>
              <p:nvPr/>
            </p:nvSpPr>
            <p:spPr bwMode="auto">
              <a:xfrm>
                <a:off x="781" y="2309"/>
                <a:ext cx="48" cy="45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1"/>
                  </a:cxn>
                  <a:cxn ang="0">
                    <a:pos x="29" y="4"/>
                  </a:cxn>
                  <a:cxn ang="0">
                    <a:pos x="21" y="7"/>
                  </a:cxn>
                  <a:cxn ang="0">
                    <a:pos x="15" y="13"/>
                  </a:cxn>
                  <a:cxn ang="0">
                    <a:pos x="8" y="20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5" y="36"/>
                  </a:cxn>
                  <a:cxn ang="0">
                    <a:pos x="6" y="29"/>
                  </a:cxn>
                  <a:cxn ang="0">
                    <a:pos x="10" y="21"/>
                  </a:cxn>
                  <a:cxn ang="0">
                    <a:pos x="16" y="16"/>
                  </a:cxn>
                  <a:cxn ang="0">
                    <a:pos x="24" y="10"/>
                  </a:cxn>
                  <a:cxn ang="0">
                    <a:pos x="31" y="7"/>
                  </a:cxn>
                  <a:cxn ang="0">
                    <a:pos x="39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8" y="0"/>
                  </a:cxn>
                </a:cxnLst>
                <a:rect l="0" t="0" r="r" b="b"/>
                <a:pathLst>
                  <a:path w="48" h="45">
                    <a:moveTo>
                      <a:pt x="48" y="0"/>
                    </a:moveTo>
                    <a:lnTo>
                      <a:pt x="48" y="0"/>
                    </a:lnTo>
                    <a:lnTo>
                      <a:pt x="38" y="1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5" y="13"/>
                    </a:lnTo>
                    <a:lnTo>
                      <a:pt x="8" y="20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5" y="36"/>
                    </a:lnTo>
                    <a:lnTo>
                      <a:pt x="6" y="29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1" y="7"/>
                    </a:lnTo>
                    <a:lnTo>
                      <a:pt x="39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5" name="Freeform 134"/>
              <p:cNvSpPr>
                <a:spLocks/>
              </p:cNvSpPr>
              <p:nvPr/>
            </p:nvSpPr>
            <p:spPr bwMode="auto">
              <a:xfrm>
                <a:off x="590" y="2323"/>
                <a:ext cx="75" cy="49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6" y="2"/>
                  </a:cxn>
                  <a:cxn ang="0">
                    <a:pos x="53" y="3"/>
                  </a:cxn>
                  <a:cxn ang="0">
                    <a:pos x="59" y="6"/>
                  </a:cxn>
                  <a:cxn ang="0">
                    <a:pos x="65" y="10"/>
                  </a:cxn>
                  <a:cxn ang="0">
                    <a:pos x="69" y="16"/>
                  </a:cxn>
                  <a:cxn ang="0">
                    <a:pos x="72" y="22"/>
                  </a:cxn>
                  <a:cxn ang="0">
                    <a:pos x="75" y="29"/>
                  </a:cxn>
                  <a:cxn ang="0">
                    <a:pos x="75" y="36"/>
                  </a:cxn>
                  <a:cxn ang="0">
                    <a:pos x="68" y="42"/>
                  </a:cxn>
                  <a:cxn ang="0">
                    <a:pos x="58" y="47"/>
                  </a:cxn>
                  <a:cxn ang="0">
                    <a:pos x="49" y="49"/>
                  </a:cxn>
                  <a:cxn ang="0">
                    <a:pos x="39" y="49"/>
                  </a:cxn>
                  <a:cxn ang="0">
                    <a:pos x="29" y="48"/>
                  </a:cxn>
                  <a:cxn ang="0">
                    <a:pos x="19" y="45"/>
                  </a:cxn>
                  <a:cxn ang="0">
                    <a:pos x="8" y="41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3" y="22"/>
                  </a:cxn>
                  <a:cxn ang="0">
                    <a:pos x="7" y="16"/>
                  </a:cxn>
                  <a:cxn ang="0">
                    <a:pos x="11" y="10"/>
                  </a:cxn>
                  <a:cxn ang="0">
                    <a:pos x="17" y="6"/>
                  </a:cxn>
                  <a:cxn ang="0">
                    <a:pos x="23" y="3"/>
                  </a:cxn>
                  <a:cxn ang="0">
                    <a:pos x="30" y="2"/>
                  </a:cxn>
                  <a:cxn ang="0">
                    <a:pos x="39" y="0"/>
                  </a:cxn>
                </a:cxnLst>
                <a:rect l="0" t="0" r="r" b="b"/>
                <a:pathLst>
                  <a:path w="75" h="49">
                    <a:moveTo>
                      <a:pt x="39" y="0"/>
                    </a:moveTo>
                    <a:lnTo>
                      <a:pt x="46" y="2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69" y="16"/>
                    </a:lnTo>
                    <a:lnTo>
                      <a:pt x="72" y="22"/>
                    </a:lnTo>
                    <a:lnTo>
                      <a:pt x="75" y="29"/>
                    </a:lnTo>
                    <a:lnTo>
                      <a:pt x="75" y="36"/>
                    </a:lnTo>
                    <a:lnTo>
                      <a:pt x="68" y="42"/>
                    </a:lnTo>
                    <a:lnTo>
                      <a:pt x="58" y="47"/>
                    </a:lnTo>
                    <a:lnTo>
                      <a:pt x="49" y="49"/>
                    </a:lnTo>
                    <a:lnTo>
                      <a:pt x="39" y="49"/>
                    </a:lnTo>
                    <a:lnTo>
                      <a:pt x="29" y="48"/>
                    </a:lnTo>
                    <a:lnTo>
                      <a:pt x="19" y="45"/>
                    </a:lnTo>
                    <a:lnTo>
                      <a:pt x="8" y="41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7" y="16"/>
                    </a:lnTo>
                    <a:lnTo>
                      <a:pt x="11" y="10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0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93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6" name="Freeform 135"/>
              <p:cNvSpPr>
                <a:spLocks/>
              </p:cNvSpPr>
              <p:nvPr/>
            </p:nvSpPr>
            <p:spPr bwMode="auto">
              <a:xfrm>
                <a:off x="629" y="2322"/>
                <a:ext cx="38" cy="37"/>
              </a:xfrm>
              <a:custGeom>
                <a:avLst/>
                <a:gdLst/>
                <a:ahLst/>
                <a:cxnLst>
                  <a:cxn ang="0">
                    <a:pos x="38" y="37"/>
                  </a:cxn>
                  <a:cxn ang="0">
                    <a:pos x="38" y="37"/>
                  </a:cxn>
                  <a:cxn ang="0">
                    <a:pos x="38" y="29"/>
                  </a:cxn>
                  <a:cxn ang="0">
                    <a:pos x="35" y="23"/>
                  </a:cxn>
                  <a:cxn ang="0">
                    <a:pos x="32" y="16"/>
                  </a:cxn>
                  <a:cxn ang="0">
                    <a:pos x="27" y="11"/>
                  </a:cxn>
                  <a:cxn ang="0">
                    <a:pos x="22" y="5"/>
                  </a:cxn>
                  <a:cxn ang="0">
                    <a:pos x="14" y="3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7" y="4"/>
                  </a:cxn>
                  <a:cxn ang="0">
                    <a:pos x="13" y="5"/>
                  </a:cxn>
                  <a:cxn ang="0">
                    <a:pos x="19" y="8"/>
                  </a:cxn>
                  <a:cxn ang="0">
                    <a:pos x="25" y="13"/>
                  </a:cxn>
                  <a:cxn ang="0">
                    <a:pos x="29" y="18"/>
                  </a:cxn>
                  <a:cxn ang="0">
                    <a:pos x="32" y="24"/>
                  </a:cxn>
                  <a:cxn ang="0">
                    <a:pos x="35" y="30"/>
                  </a:cxn>
                  <a:cxn ang="0">
                    <a:pos x="35" y="37"/>
                  </a:cxn>
                  <a:cxn ang="0">
                    <a:pos x="35" y="36"/>
                  </a:cxn>
                  <a:cxn ang="0">
                    <a:pos x="38" y="37"/>
                  </a:cxn>
                </a:cxnLst>
                <a:rect l="0" t="0" r="r" b="b"/>
                <a:pathLst>
                  <a:path w="38" h="37">
                    <a:moveTo>
                      <a:pt x="38" y="37"/>
                    </a:moveTo>
                    <a:lnTo>
                      <a:pt x="38" y="37"/>
                    </a:lnTo>
                    <a:lnTo>
                      <a:pt x="38" y="29"/>
                    </a:lnTo>
                    <a:lnTo>
                      <a:pt x="35" y="23"/>
                    </a:lnTo>
                    <a:lnTo>
                      <a:pt x="32" y="16"/>
                    </a:lnTo>
                    <a:lnTo>
                      <a:pt x="27" y="11"/>
                    </a:lnTo>
                    <a:lnTo>
                      <a:pt x="22" y="5"/>
                    </a:lnTo>
                    <a:lnTo>
                      <a:pt x="14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3" y="5"/>
                    </a:lnTo>
                    <a:lnTo>
                      <a:pt x="19" y="8"/>
                    </a:lnTo>
                    <a:lnTo>
                      <a:pt x="25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5" y="30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7" name="Freeform 136"/>
              <p:cNvSpPr>
                <a:spLocks/>
              </p:cNvSpPr>
              <p:nvPr/>
            </p:nvSpPr>
            <p:spPr bwMode="auto">
              <a:xfrm>
                <a:off x="588" y="2358"/>
                <a:ext cx="79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10" y="7"/>
                  </a:cxn>
                  <a:cxn ang="0">
                    <a:pos x="19" y="12"/>
                  </a:cxn>
                  <a:cxn ang="0">
                    <a:pos x="29" y="14"/>
                  </a:cxn>
                  <a:cxn ang="0">
                    <a:pos x="41" y="16"/>
                  </a:cxn>
                  <a:cxn ang="0">
                    <a:pos x="51" y="16"/>
                  </a:cxn>
                  <a:cxn ang="0">
                    <a:pos x="61" y="13"/>
                  </a:cxn>
                  <a:cxn ang="0">
                    <a:pos x="70" y="9"/>
                  </a:cxn>
                  <a:cxn ang="0">
                    <a:pos x="79" y="1"/>
                  </a:cxn>
                  <a:cxn ang="0">
                    <a:pos x="76" y="0"/>
                  </a:cxn>
                  <a:cxn ang="0">
                    <a:pos x="68" y="6"/>
                  </a:cxn>
                  <a:cxn ang="0">
                    <a:pos x="60" y="10"/>
                  </a:cxn>
                  <a:cxn ang="0">
                    <a:pos x="51" y="12"/>
                  </a:cxn>
                  <a:cxn ang="0">
                    <a:pos x="41" y="13"/>
                  </a:cxn>
                  <a:cxn ang="0">
                    <a:pos x="31" y="12"/>
                  </a:cxn>
                  <a:cxn ang="0">
                    <a:pos x="21" y="9"/>
                  </a:cxn>
                  <a:cxn ang="0">
                    <a:pos x="12" y="4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79" h="16">
                    <a:moveTo>
                      <a:pt x="0" y="1"/>
                    </a:moveTo>
                    <a:lnTo>
                      <a:pt x="2" y="1"/>
                    </a:lnTo>
                    <a:lnTo>
                      <a:pt x="10" y="7"/>
                    </a:lnTo>
                    <a:lnTo>
                      <a:pt x="19" y="12"/>
                    </a:lnTo>
                    <a:lnTo>
                      <a:pt x="29" y="14"/>
                    </a:lnTo>
                    <a:lnTo>
                      <a:pt x="41" y="16"/>
                    </a:lnTo>
                    <a:lnTo>
                      <a:pt x="51" y="16"/>
                    </a:lnTo>
                    <a:lnTo>
                      <a:pt x="61" y="13"/>
                    </a:lnTo>
                    <a:lnTo>
                      <a:pt x="70" y="9"/>
                    </a:lnTo>
                    <a:lnTo>
                      <a:pt x="79" y="1"/>
                    </a:lnTo>
                    <a:lnTo>
                      <a:pt x="76" y="0"/>
                    </a:lnTo>
                    <a:lnTo>
                      <a:pt x="68" y="6"/>
                    </a:lnTo>
                    <a:lnTo>
                      <a:pt x="60" y="10"/>
                    </a:lnTo>
                    <a:lnTo>
                      <a:pt x="51" y="12"/>
                    </a:lnTo>
                    <a:lnTo>
                      <a:pt x="41" y="13"/>
                    </a:lnTo>
                    <a:lnTo>
                      <a:pt x="31" y="12"/>
                    </a:lnTo>
                    <a:lnTo>
                      <a:pt x="21" y="9"/>
                    </a:lnTo>
                    <a:lnTo>
                      <a:pt x="12" y="4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8" name="Freeform 137"/>
              <p:cNvSpPr>
                <a:spLocks/>
              </p:cNvSpPr>
              <p:nvPr/>
            </p:nvSpPr>
            <p:spPr bwMode="auto">
              <a:xfrm>
                <a:off x="588" y="2322"/>
                <a:ext cx="41" cy="3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32" y="1"/>
                  </a:cxn>
                  <a:cxn ang="0">
                    <a:pos x="25" y="3"/>
                  </a:cxn>
                  <a:cxn ang="0">
                    <a:pos x="18" y="5"/>
                  </a:cxn>
                  <a:cxn ang="0">
                    <a:pos x="12" y="11"/>
                  </a:cxn>
                  <a:cxn ang="0">
                    <a:pos x="8" y="16"/>
                  </a:cxn>
                  <a:cxn ang="0">
                    <a:pos x="3" y="23"/>
                  </a:cxn>
                  <a:cxn ang="0">
                    <a:pos x="2" y="29"/>
                  </a:cxn>
                  <a:cxn ang="0">
                    <a:pos x="0" y="37"/>
                  </a:cxn>
                  <a:cxn ang="0">
                    <a:pos x="3" y="37"/>
                  </a:cxn>
                  <a:cxn ang="0">
                    <a:pos x="5" y="30"/>
                  </a:cxn>
                  <a:cxn ang="0">
                    <a:pos x="6" y="24"/>
                  </a:cxn>
                  <a:cxn ang="0">
                    <a:pos x="10" y="18"/>
                  </a:cxn>
                  <a:cxn ang="0">
                    <a:pos x="15" y="13"/>
                  </a:cxn>
                  <a:cxn ang="0">
                    <a:pos x="21" y="8"/>
                  </a:cxn>
                  <a:cxn ang="0">
                    <a:pos x="26" y="5"/>
                  </a:cxn>
                  <a:cxn ang="0">
                    <a:pos x="34" y="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0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lnTo>
                      <a:pt x="41" y="0"/>
                    </a:lnTo>
                    <a:lnTo>
                      <a:pt x="32" y="1"/>
                    </a:lnTo>
                    <a:lnTo>
                      <a:pt x="25" y="3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8" y="16"/>
                    </a:lnTo>
                    <a:lnTo>
                      <a:pt x="3" y="23"/>
                    </a:lnTo>
                    <a:lnTo>
                      <a:pt x="2" y="29"/>
                    </a:lnTo>
                    <a:lnTo>
                      <a:pt x="0" y="37"/>
                    </a:lnTo>
                    <a:lnTo>
                      <a:pt x="3" y="37"/>
                    </a:lnTo>
                    <a:lnTo>
                      <a:pt x="5" y="30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5" y="13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9" name="Freeform 138"/>
              <p:cNvSpPr>
                <a:spLocks/>
              </p:cNvSpPr>
              <p:nvPr/>
            </p:nvSpPr>
            <p:spPr bwMode="auto">
              <a:xfrm>
                <a:off x="243" y="2250"/>
                <a:ext cx="81" cy="5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0"/>
                  </a:cxn>
                  <a:cxn ang="0">
                    <a:pos x="56" y="3"/>
                  </a:cxn>
                  <a:cxn ang="0">
                    <a:pos x="64" y="6"/>
                  </a:cxn>
                  <a:cxn ang="0">
                    <a:pos x="70" y="11"/>
                  </a:cxn>
                  <a:cxn ang="0">
                    <a:pos x="74" y="16"/>
                  </a:cxn>
                  <a:cxn ang="0">
                    <a:pos x="77" y="24"/>
                  </a:cxn>
                  <a:cxn ang="0">
                    <a:pos x="80" y="30"/>
                  </a:cxn>
                  <a:cxn ang="0">
                    <a:pos x="81" y="38"/>
                  </a:cxn>
                  <a:cxn ang="0">
                    <a:pos x="72" y="44"/>
                  </a:cxn>
                  <a:cxn ang="0">
                    <a:pos x="62" y="50"/>
                  </a:cxn>
                  <a:cxn ang="0">
                    <a:pos x="52" y="51"/>
                  </a:cxn>
                  <a:cxn ang="0">
                    <a:pos x="41" y="53"/>
                  </a:cxn>
                  <a:cxn ang="0">
                    <a:pos x="30" y="51"/>
                  </a:cxn>
                  <a:cxn ang="0">
                    <a:pos x="19" y="48"/>
                  </a:cxn>
                  <a:cxn ang="0">
                    <a:pos x="9" y="44"/>
                  </a:cxn>
                  <a:cxn ang="0">
                    <a:pos x="0" y="38"/>
                  </a:cxn>
                  <a:cxn ang="0">
                    <a:pos x="0" y="30"/>
                  </a:cxn>
                  <a:cxn ang="0">
                    <a:pos x="3" y="24"/>
                  </a:cxn>
                  <a:cxn ang="0">
                    <a:pos x="7" y="16"/>
                  </a:cxn>
                  <a:cxn ang="0">
                    <a:pos x="11" y="11"/>
                  </a:cxn>
                  <a:cxn ang="0">
                    <a:pos x="17" y="6"/>
                  </a:cxn>
                  <a:cxn ang="0">
                    <a:pos x="25" y="3"/>
                  </a:cxn>
                  <a:cxn ang="0">
                    <a:pos x="32" y="0"/>
                  </a:cxn>
                  <a:cxn ang="0">
                    <a:pos x="41" y="0"/>
                  </a:cxn>
                </a:cxnLst>
                <a:rect l="0" t="0" r="r" b="b"/>
                <a:pathLst>
                  <a:path w="81" h="53">
                    <a:moveTo>
                      <a:pt x="41" y="0"/>
                    </a:moveTo>
                    <a:lnTo>
                      <a:pt x="49" y="0"/>
                    </a:lnTo>
                    <a:lnTo>
                      <a:pt x="56" y="3"/>
                    </a:lnTo>
                    <a:lnTo>
                      <a:pt x="64" y="6"/>
                    </a:lnTo>
                    <a:lnTo>
                      <a:pt x="70" y="11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80" y="30"/>
                    </a:lnTo>
                    <a:lnTo>
                      <a:pt x="81" y="38"/>
                    </a:lnTo>
                    <a:lnTo>
                      <a:pt x="72" y="44"/>
                    </a:lnTo>
                    <a:lnTo>
                      <a:pt x="62" y="50"/>
                    </a:lnTo>
                    <a:lnTo>
                      <a:pt x="52" y="51"/>
                    </a:lnTo>
                    <a:lnTo>
                      <a:pt x="41" y="53"/>
                    </a:lnTo>
                    <a:lnTo>
                      <a:pt x="30" y="51"/>
                    </a:lnTo>
                    <a:lnTo>
                      <a:pt x="19" y="48"/>
                    </a:lnTo>
                    <a:lnTo>
                      <a:pt x="9" y="44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3" y="24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93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0" name="Freeform 139"/>
              <p:cNvSpPr>
                <a:spLocks/>
              </p:cNvSpPr>
              <p:nvPr/>
            </p:nvSpPr>
            <p:spPr bwMode="auto">
              <a:xfrm>
                <a:off x="284" y="2249"/>
                <a:ext cx="42" cy="39"/>
              </a:xfrm>
              <a:custGeom>
                <a:avLst/>
                <a:gdLst/>
                <a:ahLst/>
                <a:cxnLst>
                  <a:cxn ang="0">
                    <a:pos x="40" y="39"/>
                  </a:cxn>
                  <a:cxn ang="0">
                    <a:pos x="42" y="39"/>
                  </a:cxn>
                  <a:cxn ang="0">
                    <a:pos x="40" y="31"/>
                  </a:cxn>
                  <a:cxn ang="0">
                    <a:pos x="39" y="23"/>
                  </a:cxn>
                  <a:cxn ang="0">
                    <a:pos x="34" y="16"/>
                  </a:cxn>
                  <a:cxn ang="0">
                    <a:pos x="29" y="10"/>
                  </a:cxn>
                  <a:cxn ang="0">
                    <a:pos x="23" y="6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14" y="6"/>
                  </a:cxn>
                  <a:cxn ang="0">
                    <a:pos x="21" y="9"/>
                  </a:cxn>
                  <a:cxn ang="0">
                    <a:pos x="27" y="13"/>
                  </a:cxn>
                  <a:cxn ang="0">
                    <a:pos x="31" y="19"/>
                  </a:cxn>
                  <a:cxn ang="0">
                    <a:pos x="34" y="25"/>
                  </a:cxn>
                  <a:cxn ang="0">
                    <a:pos x="37" y="32"/>
                  </a:cxn>
                  <a:cxn ang="0">
                    <a:pos x="37" y="39"/>
                  </a:cxn>
                  <a:cxn ang="0">
                    <a:pos x="39" y="38"/>
                  </a:cxn>
                  <a:cxn ang="0">
                    <a:pos x="40" y="39"/>
                  </a:cxn>
                </a:cxnLst>
                <a:rect l="0" t="0" r="r" b="b"/>
                <a:pathLst>
                  <a:path w="42" h="39">
                    <a:moveTo>
                      <a:pt x="40" y="39"/>
                    </a:moveTo>
                    <a:lnTo>
                      <a:pt x="42" y="39"/>
                    </a:lnTo>
                    <a:lnTo>
                      <a:pt x="40" y="31"/>
                    </a:lnTo>
                    <a:lnTo>
                      <a:pt x="39" y="23"/>
                    </a:lnTo>
                    <a:lnTo>
                      <a:pt x="34" y="16"/>
                    </a:lnTo>
                    <a:lnTo>
                      <a:pt x="29" y="10"/>
                    </a:lnTo>
                    <a:lnTo>
                      <a:pt x="23" y="6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" y="3"/>
                    </a:lnTo>
                    <a:lnTo>
                      <a:pt x="14" y="6"/>
                    </a:lnTo>
                    <a:lnTo>
                      <a:pt x="21" y="9"/>
                    </a:lnTo>
                    <a:lnTo>
                      <a:pt x="27" y="13"/>
                    </a:lnTo>
                    <a:lnTo>
                      <a:pt x="31" y="19"/>
                    </a:lnTo>
                    <a:lnTo>
                      <a:pt x="34" y="25"/>
                    </a:lnTo>
                    <a:lnTo>
                      <a:pt x="37" y="32"/>
                    </a:lnTo>
                    <a:lnTo>
                      <a:pt x="37" y="39"/>
                    </a:lnTo>
                    <a:lnTo>
                      <a:pt x="39" y="38"/>
                    </a:lnTo>
                    <a:lnTo>
                      <a:pt x="40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1" name="Freeform 140"/>
              <p:cNvSpPr>
                <a:spLocks/>
              </p:cNvSpPr>
              <p:nvPr/>
            </p:nvSpPr>
            <p:spPr bwMode="auto">
              <a:xfrm>
                <a:off x="241" y="2287"/>
                <a:ext cx="8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11" y="8"/>
                  </a:cxn>
                  <a:cxn ang="0">
                    <a:pos x="21" y="13"/>
                  </a:cxn>
                  <a:cxn ang="0">
                    <a:pos x="31" y="16"/>
                  </a:cxn>
                  <a:cxn ang="0">
                    <a:pos x="43" y="17"/>
                  </a:cxn>
                  <a:cxn ang="0">
                    <a:pos x="54" y="16"/>
                  </a:cxn>
                  <a:cxn ang="0">
                    <a:pos x="64" y="14"/>
                  </a:cxn>
                  <a:cxn ang="0">
                    <a:pos x="74" y="8"/>
                  </a:cxn>
                  <a:cxn ang="0">
                    <a:pos x="83" y="1"/>
                  </a:cxn>
                  <a:cxn ang="0">
                    <a:pos x="82" y="0"/>
                  </a:cxn>
                  <a:cxn ang="0">
                    <a:pos x="73" y="6"/>
                  </a:cxn>
                  <a:cxn ang="0">
                    <a:pos x="64" y="10"/>
                  </a:cxn>
                  <a:cxn ang="0">
                    <a:pos x="54" y="13"/>
                  </a:cxn>
                  <a:cxn ang="0">
                    <a:pos x="43" y="14"/>
                  </a:cxn>
                  <a:cxn ang="0">
                    <a:pos x="32" y="13"/>
                  </a:cxn>
                  <a:cxn ang="0">
                    <a:pos x="22" y="10"/>
                  </a:cxn>
                  <a:cxn ang="0">
                    <a:pos x="12" y="6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83" h="17">
                    <a:moveTo>
                      <a:pt x="0" y="1"/>
                    </a:moveTo>
                    <a:lnTo>
                      <a:pt x="0" y="3"/>
                    </a:lnTo>
                    <a:lnTo>
                      <a:pt x="11" y="8"/>
                    </a:lnTo>
                    <a:lnTo>
                      <a:pt x="21" y="13"/>
                    </a:lnTo>
                    <a:lnTo>
                      <a:pt x="31" y="16"/>
                    </a:lnTo>
                    <a:lnTo>
                      <a:pt x="43" y="17"/>
                    </a:lnTo>
                    <a:lnTo>
                      <a:pt x="54" y="16"/>
                    </a:lnTo>
                    <a:lnTo>
                      <a:pt x="64" y="14"/>
                    </a:lnTo>
                    <a:lnTo>
                      <a:pt x="74" y="8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3" y="6"/>
                    </a:lnTo>
                    <a:lnTo>
                      <a:pt x="64" y="10"/>
                    </a:lnTo>
                    <a:lnTo>
                      <a:pt x="54" y="13"/>
                    </a:lnTo>
                    <a:lnTo>
                      <a:pt x="43" y="14"/>
                    </a:lnTo>
                    <a:lnTo>
                      <a:pt x="32" y="13"/>
                    </a:lnTo>
                    <a:lnTo>
                      <a:pt x="22" y="10"/>
                    </a:lnTo>
                    <a:lnTo>
                      <a:pt x="12" y="6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2" name="Freeform 141"/>
              <p:cNvSpPr>
                <a:spLocks/>
              </p:cNvSpPr>
              <p:nvPr/>
            </p:nvSpPr>
            <p:spPr bwMode="auto">
              <a:xfrm>
                <a:off x="241" y="2249"/>
                <a:ext cx="43" cy="39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0"/>
                  </a:cxn>
                  <a:cxn ang="0">
                    <a:pos x="34" y="0"/>
                  </a:cxn>
                  <a:cxn ang="0">
                    <a:pos x="27" y="3"/>
                  </a:cxn>
                  <a:cxn ang="0">
                    <a:pos x="19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3" y="23"/>
                  </a:cxn>
                  <a:cxn ang="0">
                    <a:pos x="0" y="31"/>
                  </a:cxn>
                  <a:cxn ang="0">
                    <a:pos x="0" y="39"/>
                  </a:cxn>
                  <a:cxn ang="0">
                    <a:pos x="3" y="39"/>
                  </a:cxn>
                  <a:cxn ang="0">
                    <a:pos x="5" y="32"/>
                  </a:cxn>
                  <a:cxn ang="0">
                    <a:pos x="6" y="25"/>
                  </a:cxn>
                  <a:cxn ang="0">
                    <a:pos x="11" y="19"/>
                  </a:cxn>
                  <a:cxn ang="0">
                    <a:pos x="15" y="13"/>
                  </a:cxn>
                  <a:cxn ang="0">
                    <a:pos x="21" y="9"/>
                  </a:cxn>
                  <a:cxn ang="0">
                    <a:pos x="28" y="6"/>
                  </a:cxn>
                  <a:cxn ang="0">
                    <a:pos x="35" y="3"/>
                  </a:cxn>
                  <a:cxn ang="0">
                    <a:pos x="43" y="3"/>
                  </a:cxn>
                  <a:cxn ang="0">
                    <a:pos x="43" y="3"/>
                  </a:cxn>
                  <a:cxn ang="0">
                    <a:pos x="43" y="0"/>
                  </a:cxn>
                </a:cxnLst>
                <a:rect l="0" t="0" r="r" b="b"/>
                <a:pathLst>
                  <a:path w="43" h="39">
                    <a:moveTo>
                      <a:pt x="43" y="0"/>
                    </a:moveTo>
                    <a:lnTo>
                      <a:pt x="43" y="0"/>
                    </a:lnTo>
                    <a:lnTo>
                      <a:pt x="34" y="0"/>
                    </a:lnTo>
                    <a:lnTo>
                      <a:pt x="27" y="3"/>
                    </a:lnTo>
                    <a:lnTo>
                      <a:pt x="19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3" y="23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3" y="39"/>
                    </a:lnTo>
                    <a:lnTo>
                      <a:pt x="5" y="32"/>
                    </a:lnTo>
                    <a:lnTo>
                      <a:pt x="6" y="25"/>
                    </a:lnTo>
                    <a:lnTo>
                      <a:pt x="11" y="19"/>
                    </a:lnTo>
                    <a:lnTo>
                      <a:pt x="15" y="13"/>
                    </a:lnTo>
                    <a:lnTo>
                      <a:pt x="21" y="9"/>
                    </a:lnTo>
                    <a:lnTo>
                      <a:pt x="28" y="6"/>
                    </a:lnTo>
                    <a:lnTo>
                      <a:pt x="35" y="3"/>
                    </a:lnTo>
                    <a:lnTo>
                      <a:pt x="43" y="3"/>
                    </a:lnTo>
                    <a:lnTo>
                      <a:pt x="43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3" name="Freeform 142"/>
              <p:cNvSpPr>
                <a:spLocks/>
              </p:cNvSpPr>
              <p:nvPr/>
            </p:nvSpPr>
            <p:spPr bwMode="auto">
              <a:xfrm>
                <a:off x="601" y="2425"/>
                <a:ext cx="87" cy="56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53" y="1"/>
                  </a:cxn>
                  <a:cxn ang="0">
                    <a:pos x="61" y="3"/>
                  </a:cxn>
                  <a:cxn ang="0">
                    <a:pos x="69" y="7"/>
                  </a:cxn>
                  <a:cxn ang="0">
                    <a:pos x="74" y="11"/>
                  </a:cxn>
                  <a:cxn ang="0">
                    <a:pos x="80" y="17"/>
                  </a:cxn>
                  <a:cxn ang="0">
                    <a:pos x="83" y="24"/>
                  </a:cxn>
                  <a:cxn ang="0">
                    <a:pos x="86" y="32"/>
                  </a:cxn>
                  <a:cxn ang="0">
                    <a:pos x="87" y="40"/>
                  </a:cxn>
                  <a:cxn ang="0">
                    <a:pos x="77" y="48"/>
                  </a:cxn>
                  <a:cxn ang="0">
                    <a:pos x="67" y="52"/>
                  </a:cxn>
                  <a:cxn ang="0">
                    <a:pos x="55" y="55"/>
                  </a:cxn>
                  <a:cxn ang="0">
                    <a:pos x="44" y="56"/>
                  </a:cxn>
                  <a:cxn ang="0">
                    <a:pos x="32" y="55"/>
                  </a:cxn>
                  <a:cxn ang="0">
                    <a:pos x="21" y="52"/>
                  </a:cxn>
                  <a:cxn ang="0">
                    <a:pos x="10" y="46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3" y="24"/>
                  </a:cxn>
                  <a:cxn ang="0">
                    <a:pos x="8" y="17"/>
                  </a:cxn>
                  <a:cxn ang="0">
                    <a:pos x="13" y="11"/>
                  </a:cxn>
                  <a:cxn ang="0">
                    <a:pos x="19" y="7"/>
                  </a:cxn>
                  <a:cxn ang="0">
                    <a:pos x="26" y="3"/>
                  </a:cxn>
                  <a:cxn ang="0">
                    <a:pos x="35" y="1"/>
                  </a:cxn>
                  <a:cxn ang="0">
                    <a:pos x="44" y="0"/>
                  </a:cxn>
                </a:cxnLst>
                <a:rect l="0" t="0" r="r" b="b"/>
                <a:pathLst>
                  <a:path w="87" h="56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69" y="7"/>
                    </a:lnTo>
                    <a:lnTo>
                      <a:pt x="74" y="11"/>
                    </a:lnTo>
                    <a:lnTo>
                      <a:pt x="80" y="17"/>
                    </a:lnTo>
                    <a:lnTo>
                      <a:pt x="83" y="24"/>
                    </a:lnTo>
                    <a:lnTo>
                      <a:pt x="86" y="32"/>
                    </a:lnTo>
                    <a:lnTo>
                      <a:pt x="87" y="40"/>
                    </a:lnTo>
                    <a:lnTo>
                      <a:pt x="77" y="48"/>
                    </a:lnTo>
                    <a:lnTo>
                      <a:pt x="67" y="52"/>
                    </a:lnTo>
                    <a:lnTo>
                      <a:pt x="55" y="55"/>
                    </a:lnTo>
                    <a:lnTo>
                      <a:pt x="44" y="56"/>
                    </a:lnTo>
                    <a:lnTo>
                      <a:pt x="32" y="55"/>
                    </a:lnTo>
                    <a:lnTo>
                      <a:pt x="21" y="52"/>
                    </a:lnTo>
                    <a:lnTo>
                      <a:pt x="10" y="46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8" y="17"/>
                    </a:lnTo>
                    <a:lnTo>
                      <a:pt x="13" y="11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4" name="Freeform 143"/>
              <p:cNvSpPr>
                <a:spLocks/>
              </p:cNvSpPr>
              <p:nvPr/>
            </p:nvSpPr>
            <p:spPr bwMode="auto">
              <a:xfrm>
                <a:off x="645" y="2423"/>
                <a:ext cx="45" cy="44"/>
              </a:xfrm>
              <a:custGeom>
                <a:avLst/>
                <a:gdLst/>
                <a:ahLst/>
                <a:cxnLst>
                  <a:cxn ang="0">
                    <a:pos x="45" y="44"/>
                  </a:cxn>
                  <a:cxn ang="0">
                    <a:pos x="45" y="42"/>
                  </a:cxn>
                  <a:cxn ang="0">
                    <a:pos x="43" y="34"/>
                  </a:cxn>
                  <a:cxn ang="0">
                    <a:pos x="42" y="26"/>
                  </a:cxn>
                  <a:cxn ang="0">
                    <a:pos x="38" y="19"/>
                  </a:cxn>
                  <a:cxn ang="0">
                    <a:pos x="32" y="12"/>
                  </a:cxn>
                  <a:cxn ang="0">
                    <a:pos x="25" y="8"/>
                  </a:cxn>
                  <a:cxn ang="0">
                    <a:pos x="17" y="3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9" y="5"/>
                  </a:cxn>
                  <a:cxn ang="0">
                    <a:pos x="16" y="6"/>
                  </a:cxn>
                  <a:cxn ang="0">
                    <a:pos x="23" y="10"/>
                  </a:cxn>
                  <a:cxn ang="0">
                    <a:pos x="29" y="15"/>
                  </a:cxn>
                  <a:cxn ang="0">
                    <a:pos x="35" y="21"/>
                  </a:cxn>
                  <a:cxn ang="0">
                    <a:pos x="38" y="28"/>
                  </a:cxn>
                  <a:cxn ang="0">
                    <a:pos x="41" y="35"/>
                  </a:cxn>
                  <a:cxn ang="0">
                    <a:pos x="42" y="42"/>
                  </a:cxn>
                  <a:cxn ang="0">
                    <a:pos x="42" y="41"/>
                  </a:cxn>
                  <a:cxn ang="0">
                    <a:pos x="45" y="44"/>
                  </a:cxn>
                </a:cxnLst>
                <a:rect l="0" t="0" r="r" b="b"/>
                <a:pathLst>
                  <a:path w="45" h="44">
                    <a:moveTo>
                      <a:pt x="45" y="44"/>
                    </a:moveTo>
                    <a:lnTo>
                      <a:pt x="45" y="42"/>
                    </a:lnTo>
                    <a:lnTo>
                      <a:pt x="43" y="34"/>
                    </a:lnTo>
                    <a:lnTo>
                      <a:pt x="42" y="26"/>
                    </a:lnTo>
                    <a:lnTo>
                      <a:pt x="38" y="19"/>
                    </a:lnTo>
                    <a:lnTo>
                      <a:pt x="32" y="12"/>
                    </a:lnTo>
                    <a:lnTo>
                      <a:pt x="25" y="8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5"/>
                    </a:lnTo>
                    <a:lnTo>
                      <a:pt x="16" y="6"/>
                    </a:lnTo>
                    <a:lnTo>
                      <a:pt x="23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8"/>
                    </a:lnTo>
                    <a:lnTo>
                      <a:pt x="41" y="35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5" y="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5" name="Freeform 144"/>
              <p:cNvSpPr>
                <a:spLocks/>
              </p:cNvSpPr>
              <p:nvPr/>
            </p:nvSpPr>
            <p:spPr bwMode="auto">
              <a:xfrm>
                <a:off x="600" y="2464"/>
                <a:ext cx="9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10" y="9"/>
                  </a:cxn>
                  <a:cxn ang="0">
                    <a:pos x="22" y="14"/>
                  </a:cxn>
                  <a:cxn ang="0">
                    <a:pos x="33" y="17"/>
                  </a:cxn>
                  <a:cxn ang="0">
                    <a:pos x="45" y="19"/>
                  </a:cxn>
                  <a:cxn ang="0">
                    <a:pos x="58" y="19"/>
                  </a:cxn>
                  <a:cxn ang="0">
                    <a:pos x="70" y="16"/>
                  </a:cxn>
                  <a:cxn ang="0">
                    <a:pos x="80" y="10"/>
                  </a:cxn>
                  <a:cxn ang="0">
                    <a:pos x="90" y="3"/>
                  </a:cxn>
                  <a:cxn ang="0">
                    <a:pos x="87" y="0"/>
                  </a:cxn>
                  <a:cxn ang="0">
                    <a:pos x="78" y="7"/>
                  </a:cxn>
                  <a:cxn ang="0">
                    <a:pos x="68" y="12"/>
                  </a:cxn>
                  <a:cxn ang="0">
                    <a:pos x="56" y="14"/>
                  </a:cxn>
                  <a:cxn ang="0">
                    <a:pos x="45" y="16"/>
                  </a:cxn>
                  <a:cxn ang="0">
                    <a:pos x="33" y="14"/>
                  </a:cxn>
                  <a:cxn ang="0">
                    <a:pos x="23" y="12"/>
                  </a:cxn>
                  <a:cxn ang="0">
                    <a:pos x="11" y="6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90" h="19">
                    <a:moveTo>
                      <a:pt x="0" y="1"/>
                    </a:moveTo>
                    <a:lnTo>
                      <a:pt x="0" y="3"/>
                    </a:lnTo>
                    <a:lnTo>
                      <a:pt x="10" y="9"/>
                    </a:lnTo>
                    <a:lnTo>
                      <a:pt x="22" y="14"/>
                    </a:lnTo>
                    <a:lnTo>
                      <a:pt x="33" y="17"/>
                    </a:lnTo>
                    <a:lnTo>
                      <a:pt x="45" y="19"/>
                    </a:lnTo>
                    <a:lnTo>
                      <a:pt x="58" y="19"/>
                    </a:lnTo>
                    <a:lnTo>
                      <a:pt x="70" y="16"/>
                    </a:lnTo>
                    <a:lnTo>
                      <a:pt x="80" y="10"/>
                    </a:lnTo>
                    <a:lnTo>
                      <a:pt x="90" y="3"/>
                    </a:lnTo>
                    <a:lnTo>
                      <a:pt x="87" y="0"/>
                    </a:lnTo>
                    <a:lnTo>
                      <a:pt x="78" y="7"/>
                    </a:lnTo>
                    <a:lnTo>
                      <a:pt x="68" y="12"/>
                    </a:lnTo>
                    <a:lnTo>
                      <a:pt x="56" y="14"/>
                    </a:lnTo>
                    <a:lnTo>
                      <a:pt x="45" y="16"/>
                    </a:lnTo>
                    <a:lnTo>
                      <a:pt x="33" y="14"/>
                    </a:lnTo>
                    <a:lnTo>
                      <a:pt x="23" y="12"/>
                    </a:lnTo>
                    <a:lnTo>
                      <a:pt x="11" y="6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6" name="Freeform 145"/>
              <p:cNvSpPr>
                <a:spLocks/>
              </p:cNvSpPr>
              <p:nvPr/>
            </p:nvSpPr>
            <p:spPr bwMode="auto">
              <a:xfrm>
                <a:off x="600" y="2423"/>
                <a:ext cx="45" cy="4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7" y="3"/>
                  </a:cxn>
                  <a:cxn ang="0">
                    <a:pos x="20" y="8"/>
                  </a:cxn>
                  <a:cxn ang="0">
                    <a:pos x="13" y="12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4"/>
                  </a:cxn>
                  <a:cxn ang="0">
                    <a:pos x="0" y="42"/>
                  </a:cxn>
                  <a:cxn ang="0">
                    <a:pos x="3" y="42"/>
                  </a:cxn>
                  <a:cxn ang="0">
                    <a:pos x="4" y="35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6" y="15"/>
                  </a:cxn>
                  <a:cxn ang="0">
                    <a:pos x="22" y="10"/>
                  </a:cxn>
                  <a:cxn ang="0">
                    <a:pos x="29" y="6"/>
                  </a:cxn>
                  <a:cxn ang="0">
                    <a:pos x="36" y="5"/>
                  </a:cxn>
                  <a:cxn ang="0">
                    <a:pos x="45" y="3"/>
                  </a:cxn>
                  <a:cxn ang="0">
                    <a:pos x="45" y="3"/>
                  </a:cxn>
                  <a:cxn ang="0">
                    <a:pos x="45" y="0"/>
                  </a:cxn>
                </a:cxnLst>
                <a:rect l="0" t="0" r="r" b="b"/>
                <a:pathLst>
                  <a:path w="45" h="42">
                    <a:moveTo>
                      <a:pt x="45" y="0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7" y="3"/>
                    </a:lnTo>
                    <a:lnTo>
                      <a:pt x="20" y="8"/>
                    </a:lnTo>
                    <a:lnTo>
                      <a:pt x="13" y="12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4"/>
                    </a:lnTo>
                    <a:lnTo>
                      <a:pt x="0" y="42"/>
                    </a:lnTo>
                    <a:lnTo>
                      <a:pt x="3" y="42"/>
                    </a:lnTo>
                    <a:lnTo>
                      <a:pt x="4" y="35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6" y="5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7" name="Freeform 146"/>
              <p:cNvSpPr>
                <a:spLocks/>
              </p:cNvSpPr>
              <p:nvPr/>
            </p:nvSpPr>
            <p:spPr bwMode="auto">
              <a:xfrm>
                <a:off x="609" y="2229"/>
                <a:ext cx="90" cy="58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55" y="1"/>
                  </a:cxn>
                  <a:cxn ang="0">
                    <a:pos x="63" y="4"/>
                  </a:cxn>
                  <a:cxn ang="0">
                    <a:pos x="71" y="7"/>
                  </a:cxn>
                  <a:cxn ang="0">
                    <a:pos x="77" y="13"/>
                  </a:cxn>
                  <a:cxn ang="0">
                    <a:pos x="82" y="19"/>
                  </a:cxn>
                  <a:cxn ang="0">
                    <a:pos x="87" y="26"/>
                  </a:cxn>
                  <a:cxn ang="0">
                    <a:pos x="88" y="33"/>
                  </a:cxn>
                  <a:cxn ang="0">
                    <a:pos x="90" y="42"/>
                  </a:cxn>
                  <a:cxn ang="0">
                    <a:pos x="81" y="49"/>
                  </a:cxn>
                  <a:cxn ang="0">
                    <a:pos x="69" y="55"/>
                  </a:cxn>
                  <a:cxn ang="0">
                    <a:pos x="58" y="58"/>
                  </a:cxn>
                  <a:cxn ang="0">
                    <a:pos x="46" y="58"/>
                  </a:cxn>
                  <a:cxn ang="0">
                    <a:pos x="33" y="56"/>
                  </a:cxn>
                  <a:cxn ang="0">
                    <a:pos x="21" y="53"/>
                  </a:cxn>
                  <a:cxn ang="0">
                    <a:pos x="10" y="49"/>
                  </a:cxn>
                  <a:cxn ang="0">
                    <a:pos x="0" y="42"/>
                  </a:cxn>
                  <a:cxn ang="0">
                    <a:pos x="1" y="33"/>
                  </a:cxn>
                  <a:cxn ang="0">
                    <a:pos x="4" y="26"/>
                  </a:cxn>
                  <a:cxn ang="0">
                    <a:pos x="8" y="19"/>
                  </a:cxn>
                  <a:cxn ang="0">
                    <a:pos x="13" y="13"/>
                  </a:cxn>
                  <a:cxn ang="0">
                    <a:pos x="20" y="7"/>
                  </a:cxn>
                  <a:cxn ang="0">
                    <a:pos x="27" y="4"/>
                  </a:cxn>
                  <a:cxn ang="0">
                    <a:pos x="36" y="1"/>
                  </a:cxn>
                  <a:cxn ang="0">
                    <a:pos x="46" y="0"/>
                  </a:cxn>
                </a:cxnLst>
                <a:rect l="0" t="0" r="r" b="b"/>
                <a:pathLst>
                  <a:path w="90" h="58">
                    <a:moveTo>
                      <a:pt x="46" y="0"/>
                    </a:moveTo>
                    <a:lnTo>
                      <a:pt x="55" y="1"/>
                    </a:lnTo>
                    <a:lnTo>
                      <a:pt x="63" y="4"/>
                    </a:lnTo>
                    <a:lnTo>
                      <a:pt x="71" y="7"/>
                    </a:lnTo>
                    <a:lnTo>
                      <a:pt x="77" y="13"/>
                    </a:lnTo>
                    <a:lnTo>
                      <a:pt x="82" y="19"/>
                    </a:lnTo>
                    <a:lnTo>
                      <a:pt x="87" y="26"/>
                    </a:lnTo>
                    <a:lnTo>
                      <a:pt x="88" y="33"/>
                    </a:lnTo>
                    <a:lnTo>
                      <a:pt x="90" y="42"/>
                    </a:lnTo>
                    <a:lnTo>
                      <a:pt x="81" y="49"/>
                    </a:lnTo>
                    <a:lnTo>
                      <a:pt x="69" y="55"/>
                    </a:lnTo>
                    <a:lnTo>
                      <a:pt x="58" y="58"/>
                    </a:lnTo>
                    <a:lnTo>
                      <a:pt x="46" y="58"/>
                    </a:lnTo>
                    <a:lnTo>
                      <a:pt x="33" y="56"/>
                    </a:lnTo>
                    <a:lnTo>
                      <a:pt x="21" y="53"/>
                    </a:lnTo>
                    <a:lnTo>
                      <a:pt x="10" y="49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4" y="26"/>
                    </a:lnTo>
                    <a:lnTo>
                      <a:pt x="8" y="19"/>
                    </a:lnTo>
                    <a:lnTo>
                      <a:pt x="13" y="13"/>
                    </a:lnTo>
                    <a:lnTo>
                      <a:pt x="20" y="7"/>
                    </a:lnTo>
                    <a:lnTo>
                      <a:pt x="27" y="4"/>
                    </a:lnTo>
                    <a:lnTo>
                      <a:pt x="36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8" name="Freeform 147"/>
              <p:cNvSpPr>
                <a:spLocks/>
              </p:cNvSpPr>
              <p:nvPr/>
            </p:nvSpPr>
            <p:spPr bwMode="auto">
              <a:xfrm>
                <a:off x="655" y="2227"/>
                <a:ext cx="45" cy="45"/>
              </a:xfrm>
              <a:custGeom>
                <a:avLst/>
                <a:gdLst/>
                <a:ahLst/>
                <a:cxnLst>
                  <a:cxn ang="0">
                    <a:pos x="45" y="45"/>
                  </a:cxn>
                  <a:cxn ang="0">
                    <a:pos x="45" y="44"/>
                  </a:cxn>
                  <a:cxn ang="0">
                    <a:pos x="45" y="35"/>
                  </a:cxn>
                  <a:cxn ang="0">
                    <a:pos x="42" y="28"/>
                  </a:cxn>
                  <a:cxn ang="0">
                    <a:pos x="38" y="19"/>
                  </a:cxn>
                  <a:cxn ang="0">
                    <a:pos x="32" y="13"/>
                  </a:cxn>
                  <a:cxn ang="0">
                    <a:pos x="25" y="7"/>
                  </a:cxn>
                  <a:cxn ang="0">
                    <a:pos x="17" y="5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9" y="5"/>
                  </a:cxn>
                  <a:cxn ang="0">
                    <a:pos x="16" y="7"/>
                  </a:cxn>
                  <a:cxn ang="0">
                    <a:pos x="23" y="10"/>
                  </a:cxn>
                  <a:cxn ang="0">
                    <a:pos x="29" y="16"/>
                  </a:cxn>
                  <a:cxn ang="0">
                    <a:pos x="35" y="22"/>
                  </a:cxn>
                  <a:cxn ang="0">
                    <a:pos x="39" y="28"/>
                  </a:cxn>
                  <a:cxn ang="0">
                    <a:pos x="41" y="37"/>
                  </a:cxn>
                  <a:cxn ang="0">
                    <a:pos x="42" y="44"/>
                  </a:cxn>
                  <a:cxn ang="0">
                    <a:pos x="42" y="42"/>
                  </a:cxn>
                  <a:cxn ang="0">
                    <a:pos x="45" y="45"/>
                  </a:cxn>
                </a:cxnLst>
                <a:rect l="0" t="0" r="r" b="b"/>
                <a:pathLst>
                  <a:path w="45" h="45">
                    <a:moveTo>
                      <a:pt x="45" y="45"/>
                    </a:moveTo>
                    <a:lnTo>
                      <a:pt x="45" y="44"/>
                    </a:lnTo>
                    <a:lnTo>
                      <a:pt x="45" y="35"/>
                    </a:lnTo>
                    <a:lnTo>
                      <a:pt x="42" y="28"/>
                    </a:lnTo>
                    <a:lnTo>
                      <a:pt x="38" y="19"/>
                    </a:lnTo>
                    <a:lnTo>
                      <a:pt x="32" y="13"/>
                    </a:lnTo>
                    <a:lnTo>
                      <a:pt x="25" y="7"/>
                    </a:lnTo>
                    <a:lnTo>
                      <a:pt x="17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16" y="7"/>
                    </a:lnTo>
                    <a:lnTo>
                      <a:pt x="23" y="10"/>
                    </a:lnTo>
                    <a:lnTo>
                      <a:pt x="29" y="16"/>
                    </a:lnTo>
                    <a:lnTo>
                      <a:pt x="35" y="22"/>
                    </a:lnTo>
                    <a:lnTo>
                      <a:pt x="39" y="28"/>
                    </a:lnTo>
                    <a:lnTo>
                      <a:pt x="41" y="37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9" name="Freeform 148"/>
              <p:cNvSpPr>
                <a:spLocks/>
              </p:cNvSpPr>
              <p:nvPr/>
            </p:nvSpPr>
            <p:spPr bwMode="auto">
              <a:xfrm>
                <a:off x="607" y="2269"/>
                <a:ext cx="93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12" y="11"/>
                  </a:cxn>
                  <a:cxn ang="0">
                    <a:pos x="23" y="15"/>
                  </a:cxn>
                  <a:cxn ang="0">
                    <a:pos x="35" y="19"/>
                  </a:cxn>
                  <a:cxn ang="0">
                    <a:pos x="48" y="21"/>
                  </a:cxn>
                  <a:cxn ang="0">
                    <a:pos x="60" y="19"/>
                  </a:cxn>
                  <a:cxn ang="0">
                    <a:pos x="71" y="16"/>
                  </a:cxn>
                  <a:cxn ang="0">
                    <a:pos x="83" y="11"/>
                  </a:cxn>
                  <a:cxn ang="0">
                    <a:pos x="93" y="3"/>
                  </a:cxn>
                  <a:cxn ang="0">
                    <a:pos x="90" y="0"/>
                  </a:cxn>
                  <a:cxn ang="0">
                    <a:pos x="81" y="8"/>
                  </a:cxn>
                  <a:cxn ang="0">
                    <a:pos x="71" y="13"/>
                  </a:cxn>
                  <a:cxn ang="0">
                    <a:pos x="60" y="16"/>
                  </a:cxn>
                  <a:cxn ang="0">
                    <a:pos x="48" y="16"/>
                  </a:cxn>
                  <a:cxn ang="0">
                    <a:pos x="35" y="15"/>
                  </a:cxn>
                  <a:cxn ang="0">
                    <a:pos x="23" y="12"/>
                  </a:cxn>
                  <a:cxn ang="0">
                    <a:pos x="13" y="8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93" h="21">
                    <a:moveTo>
                      <a:pt x="0" y="2"/>
                    </a:moveTo>
                    <a:lnTo>
                      <a:pt x="0" y="3"/>
                    </a:lnTo>
                    <a:lnTo>
                      <a:pt x="12" y="11"/>
                    </a:lnTo>
                    <a:lnTo>
                      <a:pt x="23" y="15"/>
                    </a:lnTo>
                    <a:lnTo>
                      <a:pt x="35" y="19"/>
                    </a:lnTo>
                    <a:lnTo>
                      <a:pt x="48" y="21"/>
                    </a:lnTo>
                    <a:lnTo>
                      <a:pt x="60" y="19"/>
                    </a:lnTo>
                    <a:lnTo>
                      <a:pt x="71" y="16"/>
                    </a:lnTo>
                    <a:lnTo>
                      <a:pt x="83" y="11"/>
                    </a:lnTo>
                    <a:lnTo>
                      <a:pt x="93" y="3"/>
                    </a:lnTo>
                    <a:lnTo>
                      <a:pt x="90" y="0"/>
                    </a:lnTo>
                    <a:lnTo>
                      <a:pt x="81" y="8"/>
                    </a:lnTo>
                    <a:lnTo>
                      <a:pt x="71" y="13"/>
                    </a:lnTo>
                    <a:lnTo>
                      <a:pt x="60" y="16"/>
                    </a:lnTo>
                    <a:lnTo>
                      <a:pt x="48" y="16"/>
                    </a:lnTo>
                    <a:lnTo>
                      <a:pt x="35" y="15"/>
                    </a:lnTo>
                    <a:lnTo>
                      <a:pt x="23" y="12"/>
                    </a:lnTo>
                    <a:lnTo>
                      <a:pt x="13" y="8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0" name="Freeform 149"/>
              <p:cNvSpPr>
                <a:spLocks/>
              </p:cNvSpPr>
              <p:nvPr/>
            </p:nvSpPr>
            <p:spPr bwMode="auto">
              <a:xfrm>
                <a:off x="607" y="2227"/>
                <a:ext cx="48" cy="4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2"/>
                  </a:cxn>
                  <a:cxn ang="0">
                    <a:pos x="29" y="5"/>
                  </a:cxn>
                  <a:cxn ang="0">
                    <a:pos x="22" y="7"/>
                  </a:cxn>
                  <a:cxn ang="0">
                    <a:pos x="15" y="13"/>
                  </a:cxn>
                  <a:cxn ang="0">
                    <a:pos x="9" y="19"/>
                  </a:cxn>
                  <a:cxn ang="0">
                    <a:pos x="4" y="26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3" y="44"/>
                  </a:cxn>
                  <a:cxn ang="0">
                    <a:pos x="4" y="37"/>
                  </a:cxn>
                  <a:cxn ang="0">
                    <a:pos x="7" y="28"/>
                  </a:cxn>
                  <a:cxn ang="0">
                    <a:pos x="12" y="22"/>
                  </a:cxn>
                  <a:cxn ang="0">
                    <a:pos x="16" y="16"/>
                  </a:cxn>
                  <a:cxn ang="0">
                    <a:pos x="23" y="10"/>
                  </a:cxn>
                  <a:cxn ang="0">
                    <a:pos x="31" y="7"/>
                  </a:cxn>
                  <a:cxn ang="0">
                    <a:pos x="39" y="5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8" y="0"/>
                  </a:cxn>
                </a:cxnLst>
                <a:rect l="0" t="0" r="r" b="b"/>
                <a:pathLst>
                  <a:path w="48" h="44">
                    <a:moveTo>
                      <a:pt x="48" y="0"/>
                    </a:moveTo>
                    <a:lnTo>
                      <a:pt x="48" y="0"/>
                    </a:lnTo>
                    <a:lnTo>
                      <a:pt x="38" y="2"/>
                    </a:lnTo>
                    <a:lnTo>
                      <a:pt x="29" y="5"/>
                    </a:lnTo>
                    <a:lnTo>
                      <a:pt x="22" y="7"/>
                    </a:lnTo>
                    <a:lnTo>
                      <a:pt x="15" y="13"/>
                    </a:lnTo>
                    <a:lnTo>
                      <a:pt x="9" y="19"/>
                    </a:lnTo>
                    <a:lnTo>
                      <a:pt x="4" y="26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4" y="37"/>
                    </a:lnTo>
                    <a:lnTo>
                      <a:pt x="7" y="28"/>
                    </a:lnTo>
                    <a:lnTo>
                      <a:pt x="12" y="22"/>
                    </a:lnTo>
                    <a:lnTo>
                      <a:pt x="16" y="16"/>
                    </a:lnTo>
                    <a:lnTo>
                      <a:pt x="23" y="10"/>
                    </a:lnTo>
                    <a:lnTo>
                      <a:pt x="31" y="7"/>
                    </a:lnTo>
                    <a:lnTo>
                      <a:pt x="39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1" name="Freeform 150"/>
              <p:cNvSpPr>
                <a:spLocks/>
              </p:cNvSpPr>
              <p:nvPr/>
            </p:nvSpPr>
            <p:spPr bwMode="auto">
              <a:xfrm>
                <a:off x="751" y="2142"/>
                <a:ext cx="80" cy="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8" y="0"/>
                  </a:cxn>
                  <a:cxn ang="0">
                    <a:pos x="55" y="2"/>
                  </a:cxn>
                  <a:cxn ang="0">
                    <a:pos x="62" y="5"/>
                  </a:cxn>
                  <a:cxn ang="0">
                    <a:pos x="68" y="10"/>
                  </a:cxn>
                  <a:cxn ang="0">
                    <a:pos x="72" y="16"/>
                  </a:cxn>
                  <a:cxn ang="0">
                    <a:pos x="77" y="21"/>
                  </a:cxn>
                  <a:cxn ang="0">
                    <a:pos x="78" y="29"/>
                  </a:cxn>
                  <a:cxn ang="0">
                    <a:pos x="80" y="36"/>
                  </a:cxn>
                  <a:cxn ang="0">
                    <a:pos x="71" y="43"/>
                  </a:cxn>
                  <a:cxn ang="0">
                    <a:pos x="62" y="47"/>
                  </a:cxn>
                  <a:cxn ang="0">
                    <a:pos x="51" y="50"/>
                  </a:cxn>
                  <a:cxn ang="0">
                    <a:pos x="40" y="50"/>
                  </a:cxn>
                  <a:cxn ang="0">
                    <a:pos x="30" y="49"/>
                  </a:cxn>
                  <a:cxn ang="0">
                    <a:pos x="19" y="46"/>
                  </a:cxn>
                  <a:cxn ang="0">
                    <a:pos x="10" y="42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3" y="21"/>
                  </a:cxn>
                  <a:cxn ang="0">
                    <a:pos x="7" y="16"/>
                  </a:cxn>
                  <a:cxn ang="0">
                    <a:pos x="11" y="10"/>
                  </a:cxn>
                  <a:cxn ang="0">
                    <a:pos x="19" y="5"/>
                  </a:cxn>
                  <a:cxn ang="0">
                    <a:pos x="24" y="2"/>
                  </a:cxn>
                  <a:cxn ang="0">
                    <a:pos x="32" y="0"/>
                  </a:cxn>
                  <a:cxn ang="0">
                    <a:pos x="40" y="0"/>
                  </a:cxn>
                </a:cxnLst>
                <a:rect l="0" t="0" r="r" b="b"/>
                <a:pathLst>
                  <a:path w="80" h="50">
                    <a:moveTo>
                      <a:pt x="40" y="0"/>
                    </a:moveTo>
                    <a:lnTo>
                      <a:pt x="48" y="0"/>
                    </a:lnTo>
                    <a:lnTo>
                      <a:pt x="55" y="2"/>
                    </a:lnTo>
                    <a:lnTo>
                      <a:pt x="62" y="5"/>
                    </a:lnTo>
                    <a:lnTo>
                      <a:pt x="68" y="10"/>
                    </a:lnTo>
                    <a:lnTo>
                      <a:pt x="72" y="16"/>
                    </a:lnTo>
                    <a:lnTo>
                      <a:pt x="77" y="21"/>
                    </a:lnTo>
                    <a:lnTo>
                      <a:pt x="78" y="29"/>
                    </a:lnTo>
                    <a:lnTo>
                      <a:pt x="80" y="36"/>
                    </a:lnTo>
                    <a:lnTo>
                      <a:pt x="71" y="43"/>
                    </a:lnTo>
                    <a:lnTo>
                      <a:pt x="62" y="47"/>
                    </a:lnTo>
                    <a:lnTo>
                      <a:pt x="51" y="50"/>
                    </a:lnTo>
                    <a:lnTo>
                      <a:pt x="40" y="50"/>
                    </a:lnTo>
                    <a:lnTo>
                      <a:pt x="30" y="49"/>
                    </a:lnTo>
                    <a:lnTo>
                      <a:pt x="19" y="46"/>
                    </a:lnTo>
                    <a:lnTo>
                      <a:pt x="10" y="42"/>
                    </a:lnTo>
                    <a:lnTo>
                      <a:pt x="0" y="36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7" y="16"/>
                    </a:lnTo>
                    <a:lnTo>
                      <a:pt x="11" y="10"/>
                    </a:lnTo>
                    <a:lnTo>
                      <a:pt x="19" y="5"/>
                    </a:lnTo>
                    <a:lnTo>
                      <a:pt x="24" y="2"/>
                    </a:lnTo>
                    <a:lnTo>
                      <a:pt x="32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2" name="Freeform 151"/>
              <p:cNvSpPr>
                <a:spLocks/>
              </p:cNvSpPr>
              <p:nvPr/>
            </p:nvSpPr>
            <p:spPr bwMode="auto">
              <a:xfrm>
                <a:off x="791" y="2140"/>
                <a:ext cx="41" cy="39"/>
              </a:xfrm>
              <a:custGeom>
                <a:avLst/>
                <a:gdLst/>
                <a:ahLst/>
                <a:cxnLst>
                  <a:cxn ang="0">
                    <a:pos x="41" y="39"/>
                  </a:cxn>
                  <a:cxn ang="0">
                    <a:pos x="41" y="38"/>
                  </a:cxn>
                  <a:cxn ang="0">
                    <a:pos x="41" y="31"/>
                  </a:cxn>
                  <a:cxn ang="0">
                    <a:pos x="38" y="23"/>
                  </a:cxn>
                  <a:cxn ang="0">
                    <a:pos x="34" y="16"/>
                  </a:cxn>
                  <a:cxn ang="0">
                    <a:pos x="29" y="10"/>
                  </a:cxn>
                  <a:cxn ang="0">
                    <a:pos x="24" y="6"/>
                  </a:cxn>
                  <a:cxn ang="0">
                    <a:pos x="16" y="3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21" y="9"/>
                  </a:cxn>
                  <a:cxn ang="0">
                    <a:pos x="27" y="13"/>
                  </a:cxn>
                  <a:cxn ang="0">
                    <a:pos x="31" y="19"/>
                  </a:cxn>
                  <a:cxn ang="0">
                    <a:pos x="35" y="25"/>
                  </a:cxn>
                  <a:cxn ang="0">
                    <a:pos x="37" y="31"/>
                  </a:cxn>
                  <a:cxn ang="0">
                    <a:pos x="38" y="38"/>
                  </a:cxn>
                  <a:cxn ang="0">
                    <a:pos x="38" y="36"/>
                  </a:cxn>
                  <a:cxn ang="0">
                    <a:pos x="41" y="39"/>
                  </a:cxn>
                </a:cxnLst>
                <a:rect l="0" t="0" r="r" b="b"/>
                <a:pathLst>
                  <a:path w="41" h="39">
                    <a:moveTo>
                      <a:pt x="41" y="39"/>
                    </a:moveTo>
                    <a:lnTo>
                      <a:pt x="41" y="38"/>
                    </a:lnTo>
                    <a:lnTo>
                      <a:pt x="41" y="31"/>
                    </a:lnTo>
                    <a:lnTo>
                      <a:pt x="38" y="23"/>
                    </a:lnTo>
                    <a:lnTo>
                      <a:pt x="34" y="16"/>
                    </a:lnTo>
                    <a:lnTo>
                      <a:pt x="29" y="10"/>
                    </a:lnTo>
                    <a:lnTo>
                      <a:pt x="24" y="6"/>
                    </a:lnTo>
                    <a:lnTo>
                      <a:pt x="16" y="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1" y="9"/>
                    </a:lnTo>
                    <a:lnTo>
                      <a:pt x="27" y="13"/>
                    </a:lnTo>
                    <a:lnTo>
                      <a:pt x="31" y="19"/>
                    </a:lnTo>
                    <a:lnTo>
                      <a:pt x="35" y="25"/>
                    </a:lnTo>
                    <a:lnTo>
                      <a:pt x="37" y="31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41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3" name="Freeform 152"/>
              <p:cNvSpPr>
                <a:spLocks/>
              </p:cNvSpPr>
              <p:nvPr/>
            </p:nvSpPr>
            <p:spPr bwMode="auto">
              <a:xfrm>
                <a:off x="749" y="2176"/>
                <a:ext cx="83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11" y="9"/>
                  </a:cxn>
                  <a:cxn ang="0">
                    <a:pos x="21" y="13"/>
                  </a:cxn>
                  <a:cxn ang="0">
                    <a:pos x="31" y="16"/>
                  </a:cxn>
                  <a:cxn ang="0">
                    <a:pos x="42" y="18"/>
                  </a:cxn>
                  <a:cxn ang="0">
                    <a:pos x="54" y="18"/>
                  </a:cxn>
                  <a:cxn ang="0">
                    <a:pos x="64" y="15"/>
                  </a:cxn>
                  <a:cxn ang="0">
                    <a:pos x="74" y="11"/>
                  </a:cxn>
                  <a:cxn ang="0">
                    <a:pos x="83" y="3"/>
                  </a:cxn>
                  <a:cxn ang="0">
                    <a:pos x="80" y="0"/>
                  </a:cxn>
                  <a:cxn ang="0">
                    <a:pos x="71" y="8"/>
                  </a:cxn>
                  <a:cxn ang="0">
                    <a:pos x="63" y="12"/>
                  </a:cxn>
                  <a:cxn ang="0">
                    <a:pos x="53" y="13"/>
                  </a:cxn>
                  <a:cxn ang="0">
                    <a:pos x="42" y="15"/>
                  </a:cxn>
                  <a:cxn ang="0">
                    <a:pos x="32" y="13"/>
                  </a:cxn>
                  <a:cxn ang="0">
                    <a:pos x="22" y="11"/>
                  </a:cxn>
                  <a:cxn ang="0">
                    <a:pos x="12" y="6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r" b="b"/>
                <a:pathLst>
                  <a:path w="83" h="18">
                    <a:moveTo>
                      <a:pt x="0" y="2"/>
                    </a:moveTo>
                    <a:lnTo>
                      <a:pt x="2" y="3"/>
                    </a:lnTo>
                    <a:lnTo>
                      <a:pt x="11" y="9"/>
                    </a:lnTo>
                    <a:lnTo>
                      <a:pt x="21" y="13"/>
                    </a:lnTo>
                    <a:lnTo>
                      <a:pt x="31" y="16"/>
                    </a:lnTo>
                    <a:lnTo>
                      <a:pt x="42" y="18"/>
                    </a:lnTo>
                    <a:lnTo>
                      <a:pt x="54" y="18"/>
                    </a:lnTo>
                    <a:lnTo>
                      <a:pt x="64" y="15"/>
                    </a:lnTo>
                    <a:lnTo>
                      <a:pt x="74" y="11"/>
                    </a:lnTo>
                    <a:lnTo>
                      <a:pt x="83" y="3"/>
                    </a:lnTo>
                    <a:lnTo>
                      <a:pt x="80" y="0"/>
                    </a:lnTo>
                    <a:lnTo>
                      <a:pt x="71" y="8"/>
                    </a:lnTo>
                    <a:lnTo>
                      <a:pt x="63" y="12"/>
                    </a:lnTo>
                    <a:lnTo>
                      <a:pt x="53" y="13"/>
                    </a:lnTo>
                    <a:lnTo>
                      <a:pt x="42" y="15"/>
                    </a:lnTo>
                    <a:lnTo>
                      <a:pt x="32" y="13"/>
                    </a:lnTo>
                    <a:lnTo>
                      <a:pt x="22" y="11"/>
                    </a:lnTo>
                    <a:lnTo>
                      <a:pt x="12" y="6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4" name="Freeform 153"/>
              <p:cNvSpPr>
                <a:spLocks/>
              </p:cNvSpPr>
              <p:nvPr/>
            </p:nvSpPr>
            <p:spPr bwMode="auto">
              <a:xfrm>
                <a:off x="749" y="2140"/>
                <a:ext cx="42" cy="3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3"/>
                  </a:cxn>
                  <a:cxn ang="0">
                    <a:pos x="19" y="6"/>
                  </a:cxn>
                  <a:cxn ang="0">
                    <a:pos x="13" y="10"/>
                  </a:cxn>
                  <a:cxn ang="0">
                    <a:pos x="8" y="16"/>
                  </a:cxn>
                  <a:cxn ang="0">
                    <a:pos x="3" y="23"/>
                  </a:cxn>
                  <a:cxn ang="0">
                    <a:pos x="2" y="31"/>
                  </a:cxn>
                  <a:cxn ang="0">
                    <a:pos x="0" y="38"/>
                  </a:cxn>
                  <a:cxn ang="0">
                    <a:pos x="3" y="38"/>
                  </a:cxn>
                  <a:cxn ang="0">
                    <a:pos x="5" y="31"/>
                  </a:cxn>
                  <a:cxn ang="0">
                    <a:pos x="8" y="25"/>
                  </a:cxn>
                  <a:cxn ang="0">
                    <a:pos x="11" y="19"/>
                  </a:cxn>
                  <a:cxn ang="0">
                    <a:pos x="15" y="13"/>
                  </a:cxn>
                  <a:cxn ang="0">
                    <a:pos x="21" y="9"/>
                  </a:cxn>
                  <a:cxn ang="0">
                    <a:pos x="28" y="6"/>
                  </a:cxn>
                  <a:cxn ang="0">
                    <a:pos x="35" y="3"/>
                  </a:cxn>
                  <a:cxn ang="0">
                    <a:pos x="42" y="3"/>
                  </a:cxn>
                  <a:cxn ang="0">
                    <a:pos x="42" y="3"/>
                  </a:cxn>
                  <a:cxn ang="0">
                    <a:pos x="42" y="0"/>
                  </a:cxn>
                </a:cxnLst>
                <a:rect l="0" t="0" r="r" b="b"/>
                <a:pathLst>
                  <a:path w="42" h="38">
                    <a:moveTo>
                      <a:pt x="42" y="0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3"/>
                    </a:lnTo>
                    <a:lnTo>
                      <a:pt x="19" y="6"/>
                    </a:lnTo>
                    <a:lnTo>
                      <a:pt x="13" y="10"/>
                    </a:lnTo>
                    <a:lnTo>
                      <a:pt x="8" y="16"/>
                    </a:lnTo>
                    <a:lnTo>
                      <a:pt x="3" y="23"/>
                    </a:lnTo>
                    <a:lnTo>
                      <a:pt x="2" y="31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5" y="31"/>
                    </a:lnTo>
                    <a:lnTo>
                      <a:pt x="8" y="25"/>
                    </a:lnTo>
                    <a:lnTo>
                      <a:pt x="11" y="19"/>
                    </a:lnTo>
                    <a:lnTo>
                      <a:pt x="15" y="13"/>
                    </a:lnTo>
                    <a:lnTo>
                      <a:pt x="21" y="9"/>
                    </a:lnTo>
                    <a:lnTo>
                      <a:pt x="28" y="6"/>
                    </a:lnTo>
                    <a:lnTo>
                      <a:pt x="35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5" name="Freeform 154"/>
              <p:cNvSpPr>
                <a:spLocks/>
              </p:cNvSpPr>
              <p:nvPr/>
            </p:nvSpPr>
            <p:spPr bwMode="auto">
              <a:xfrm>
                <a:off x="465" y="1565"/>
                <a:ext cx="457" cy="333"/>
              </a:xfrm>
              <a:custGeom>
                <a:avLst/>
                <a:gdLst/>
                <a:ahLst/>
                <a:cxnLst>
                  <a:cxn ang="0">
                    <a:pos x="443" y="0"/>
                  </a:cxn>
                  <a:cxn ang="0">
                    <a:pos x="0" y="314"/>
                  </a:cxn>
                  <a:cxn ang="0">
                    <a:pos x="14" y="333"/>
                  </a:cxn>
                  <a:cxn ang="0">
                    <a:pos x="457" y="19"/>
                  </a:cxn>
                  <a:cxn ang="0">
                    <a:pos x="443" y="0"/>
                  </a:cxn>
                </a:cxnLst>
                <a:rect l="0" t="0" r="r" b="b"/>
                <a:pathLst>
                  <a:path w="457" h="333">
                    <a:moveTo>
                      <a:pt x="443" y="0"/>
                    </a:moveTo>
                    <a:lnTo>
                      <a:pt x="0" y="314"/>
                    </a:lnTo>
                    <a:lnTo>
                      <a:pt x="14" y="333"/>
                    </a:lnTo>
                    <a:lnTo>
                      <a:pt x="457" y="19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6" name="Freeform 155"/>
              <p:cNvSpPr>
                <a:spLocks/>
              </p:cNvSpPr>
              <p:nvPr/>
            </p:nvSpPr>
            <p:spPr bwMode="auto">
              <a:xfrm>
                <a:off x="870" y="1514"/>
                <a:ext cx="130" cy="11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30" y="0"/>
                  </a:cxn>
                  <a:cxn ang="0">
                    <a:pos x="74" y="118"/>
                  </a:cxn>
                  <a:cxn ang="0">
                    <a:pos x="0" y="15"/>
                  </a:cxn>
                  <a:cxn ang="0">
                    <a:pos x="130" y="0"/>
                  </a:cxn>
                  <a:cxn ang="0">
                    <a:pos x="0" y="15"/>
                  </a:cxn>
                </a:cxnLst>
                <a:rect l="0" t="0" r="r" b="b"/>
                <a:pathLst>
                  <a:path w="130" h="118">
                    <a:moveTo>
                      <a:pt x="0" y="15"/>
                    </a:moveTo>
                    <a:lnTo>
                      <a:pt x="130" y="0"/>
                    </a:lnTo>
                    <a:lnTo>
                      <a:pt x="74" y="118"/>
                    </a:lnTo>
                    <a:lnTo>
                      <a:pt x="0" y="15"/>
                    </a:lnTo>
                    <a:lnTo>
                      <a:pt x="13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7" name="Freeform 156"/>
              <p:cNvSpPr>
                <a:spLocks/>
              </p:cNvSpPr>
              <p:nvPr/>
            </p:nvSpPr>
            <p:spPr bwMode="auto">
              <a:xfrm>
                <a:off x="1267" y="1635"/>
                <a:ext cx="381" cy="419"/>
              </a:xfrm>
              <a:custGeom>
                <a:avLst/>
                <a:gdLst/>
                <a:ahLst/>
                <a:cxnLst>
                  <a:cxn ang="0">
                    <a:pos x="381" y="403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363" y="419"/>
                  </a:cxn>
                  <a:cxn ang="0">
                    <a:pos x="381" y="403"/>
                  </a:cxn>
                </a:cxnLst>
                <a:rect l="0" t="0" r="r" b="b"/>
                <a:pathLst>
                  <a:path w="381" h="419">
                    <a:moveTo>
                      <a:pt x="381" y="403"/>
                    </a:moveTo>
                    <a:lnTo>
                      <a:pt x="19" y="0"/>
                    </a:lnTo>
                    <a:lnTo>
                      <a:pt x="0" y="16"/>
                    </a:lnTo>
                    <a:lnTo>
                      <a:pt x="363" y="419"/>
                    </a:lnTo>
                    <a:lnTo>
                      <a:pt x="381" y="403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" name="Freeform 157"/>
              <p:cNvSpPr>
                <a:spLocks/>
              </p:cNvSpPr>
              <p:nvPr/>
            </p:nvSpPr>
            <p:spPr bwMode="auto">
              <a:xfrm>
                <a:off x="1585" y="1996"/>
                <a:ext cx="125" cy="12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125" y="128"/>
                  </a:cxn>
                  <a:cxn ang="0">
                    <a:pos x="0" y="85"/>
                  </a:cxn>
                  <a:cxn ang="0">
                    <a:pos x="95" y="0"/>
                  </a:cxn>
                  <a:cxn ang="0">
                    <a:pos x="125" y="128"/>
                  </a:cxn>
                  <a:cxn ang="0">
                    <a:pos x="95" y="0"/>
                  </a:cxn>
                </a:cxnLst>
                <a:rect l="0" t="0" r="r" b="b"/>
                <a:pathLst>
                  <a:path w="125" h="128">
                    <a:moveTo>
                      <a:pt x="95" y="0"/>
                    </a:moveTo>
                    <a:lnTo>
                      <a:pt x="125" y="128"/>
                    </a:lnTo>
                    <a:lnTo>
                      <a:pt x="0" y="85"/>
                    </a:lnTo>
                    <a:lnTo>
                      <a:pt x="95" y="0"/>
                    </a:lnTo>
                    <a:lnTo>
                      <a:pt x="125" y="12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" name="Freeform 158"/>
              <p:cNvSpPr>
                <a:spLocks/>
              </p:cNvSpPr>
              <p:nvPr/>
            </p:nvSpPr>
            <p:spPr bwMode="auto">
              <a:xfrm>
                <a:off x="1202" y="2346"/>
                <a:ext cx="376" cy="28"/>
              </a:xfrm>
              <a:custGeom>
                <a:avLst/>
                <a:gdLst/>
                <a:ahLst/>
                <a:cxnLst>
                  <a:cxn ang="0">
                    <a:pos x="376" y="0"/>
                  </a:cxn>
                  <a:cxn ang="0">
                    <a:pos x="0" y="5"/>
                  </a:cxn>
                  <a:cxn ang="0">
                    <a:pos x="0" y="28"/>
                  </a:cxn>
                  <a:cxn ang="0">
                    <a:pos x="376" y="24"/>
                  </a:cxn>
                  <a:cxn ang="0">
                    <a:pos x="376" y="0"/>
                  </a:cxn>
                </a:cxnLst>
                <a:rect l="0" t="0" r="r" b="b"/>
                <a:pathLst>
                  <a:path w="376" h="28">
                    <a:moveTo>
                      <a:pt x="376" y="0"/>
                    </a:moveTo>
                    <a:lnTo>
                      <a:pt x="0" y="5"/>
                    </a:lnTo>
                    <a:lnTo>
                      <a:pt x="0" y="28"/>
                    </a:lnTo>
                    <a:lnTo>
                      <a:pt x="376" y="24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" name="Freeform 159"/>
              <p:cNvSpPr>
                <a:spLocks/>
              </p:cNvSpPr>
              <p:nvPr/>
            </p:nvSpPr>
            <p:spPr bwMode="auto">
              <a:xfrm>
                <a:off x="1566" y="2295"/>
                <a:ext cx="117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7" y="61"/>
                  </a:cxn>
                  <a:cxn ang="0">
                    <a:pos x="2" y="125"/>
                  </a:cxn>
                  <a:cxn ang="0">
                    <a:pos x="0" y="0"/>
                  </a:cxn>
                  <a:cxn ang="0">
                    <a:pos x="117" y="61"/>
                  </a:cxn>
                  <a:cxn ang="0">
                    <a:pos x="0" y="0"/>
                  </a:cxn>
                </a:cxnLst>
                <a:rect l="0" t="0" r="r" b="b"/>
                <a:pathLst>
                  <a:path w="117" h="125">
                    <a:moveTo>
                      <a:pt x="0" y="0"/>
                    </a:moveTo>
                    <a:lnTo>
                      <a:pt x="117" y="61"/>
                    </a:lnTo>
                    <a:lnTo>
                      <a:pt x="2" y="125"/>
                    </a:lnTo>
                    <a:lnTo>
                      <a:pt x="0" y="0"/>
                    </a:lnTo>
                    <a:lnTo>
                      <a:pt x="117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" name="Freeform 160"/>
              <p:cNvSpPr>
                <a:spLocks/>
              </p:cNvSpPr>
              <p:nvPr/>
            </p:nvSpPr>
            <p:spPr bwMode="auto">
              <a:xfrm>
                <a:off x="880" y="2669"/>
                <a:ext cx="749" cy="412"/>
              </a:xfrm>
              <a:custGeom>
                <a:avLst/>
                <a:gdLst/>
                <a:ahLst/>
                <a:cxnLst>
                  <a:cxn ang="0">
                    <a:pos x="737" y="0"/>
                  </a:cxn>
                  <a:cxn ang="0">
                    <a:pos x="0" y="390"/>
                  </a:cxn>
                  <a:cxn ang="0">
                    <a:pos x="12" y="412"/>
                  </a:cxn>
                  <a:cxn ang="0">
                    <a:pos x="749" y="20"/>
                  </a:cxn>
                  <a:cxn ang="0">
                    <a:pos x="737" y="0"/>
                  </a:cxn>
                </a:cxnLst>
                <a:rect l="0" t="0" r="r" b="b"/>
                <a:pathLst>
                  <a:path w="749" h="412">
                    <a:moveTo>
                      <a:pt x="737" y="0"/>
                    </a:moveTo>
                    <a:lnTo>
                      <a:pt x="0" y="390"/>
                    </a:lnTo>
                    <a:lnTo>
                      <a:pt x="12" y="412"/>
                    </a:lnTo>
                    <a:lnTo>
                      <a:pt x="749" y="20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" name="Freeform 161"/>
              <p:cNvSpPr>
                <a:spLocks/>
              </p:cNvSpPr>
              <p:nvPr/>
            </p:nvSpPr>
            <p:spPr bwMode="auto">
              <a:xfrm>
                <a:off x="1585" y="2628"/>
                <a:ext cx="131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1" y="1"/>
                  </a:cxn>
                  <a:cxn ang="0">
                    <a:pos x="60" y="112"/>
                  </a:cxn>
                  <a:cxn ang="0">
                    <a:pos x="0" y="0"/>
                  </a:cxn>
                  <a:cxn ang="0">
                    <a:pos x="131" y="1"/>
                  </a:cxn>
                  <a:cxn ang="0">
                    <a:pos x="0" y="0"/>
                  </a:cxn>
                </a:cxnLst>
                <a:rect l="0" t="0" r="r" b="b"/>
                <a:pathLst>
                  <a:path w="131" h="112">
                    <a:moveTo>
                      <a:pt x="0" y="0"/>
                    </a:moveTo>
                    <a:lnTo>
                      <a:pt x="131" y="1"/>
                    </a:lnTo>
                    <a:lnTo>
                      <a:pt x="60" y="112"/>
                    </a:lnTo>
                    <a:lnTo>
                      <a:pt x="0" y="0"/>
                    </a:lnTo>
                    <a:lnTo>
                      <a:pt x="13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4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3" name="Freeform 162"/>
              <p:cNvSpPr>
                <a:spLocks/>
              </p:cNvSpPr>
              <p:nvPr/>
            </p:nvSpPr>
            <p:spPr bwMode="auto">
              <a:xfrm>
                <a:off x="2642" y="2043"/>
                <a:ext cx="464" cy="369"/>
              </a:xfrm>
              <a:custGeom>
                <a:avLst/>
                <a:gdLst/>
                <a:ahLst/>
                <a:cxnLst>
                  <a:cxn ang="0">
                    <a:pos x="464" y="363"/>
                  </a:cxn>
                  <a:cxn ang="0">
                    <a:pos x="457" y="337"/>
                  </a:cxn>
                  <a:cxn ang="0">
                    <a:pos x="451" y="311"/>
                  </a:cxn>
                  <a:cxn ang="0">
                    <a:pos x="444" y="286"/>
                  </a:cxn>
                  <a:cxn ang="0">
                    <a:pos x="437" y="263"/>
                  </a:cxn>
                  <a:cxn ang="0">
                    <a:pos x="429" y="239"/>
                  </a:cxn>
                  <a:cxn ang="0">
                    <a:pos x="421" y="219"/>
                  </a:cxn>
                  <a:cxn ang="0">
                    <a:pos x="412" y="199"/>
                  </a:cxn>
                  <a:cxn ang="0">
                    <a:pos x="402" y="180"/>
                  </a:cxn>
                  <a:cxn ang="0">
                    <a:pos x="392" y="162"/>
                  </a:cxn>
                  <a:cxn ang="0">
                    <a:pos x="380" y="145"/>
                  </a:cxn>
                  <a:cxn ang="0">
                    <a:pos x="368" y="129"/>
                  </a:cxn>
                  <a:cxn ang="0">
                    <a:pos x="357" y="115"/>
                  </a:cxn>
                  <a:cxn ang="0">
                    <a:pos x="344" y="100"/>
                  </a:cxn>
                  <a:cxn ang="0">
                    <a:pos x="331" y="88"/>
                  </a:cxn>
                  <a:cxn ang="0">
                    <a:pos x="318" y="77"/>
                  </a:cxn>
                  <a:cxn ang="0">
                    <a:pos x="303" y="65"/>
                  </a:cxn>
                  <a:cxn ang="0">
                    <a:pos x="289" y="55"/>
                  </a:cxn>
                  <a:cxn ang="0">
                    <a:pos x="273" y="46"/>
                  </a:cxn>
                  <a:cxn ang="0">
                    <a:pos x="257" y="38"/>
                  </a:cxn>
                  <a:cxn ang="0">
                    <a:pos x="241" y="30"/>
                  </a:cxn>
                  <a:cxn ang="0">
                    <a:pos x="223" y="25"/>
                  </a:cxn>
                  <a:cxn ang="0">
                    <a:pos x="206" y="19"/>
                  </a:cxn>
                  <a:cxn ang="0">
                    <a:pos x="187" y="14"/>
                  </a:cxn>
                  <a:cxn ang="0">
                    <a:pos x="168" y="10"/>
                  </a:cxn>
                  <a:cxn ang="0">
                    <a:pos x="129" y="4"/>
                  </a:cxn>
                  <a:cxn ang="0">
                    <a:pos x="88" y="1"/>
                  </a:cxn>
                  <a:cxn ang="0">
                    <a:pos x="45" y="0"/>
                  </a:cxn>
                  <a:cxn ang="0">
                    <a:pos x="0" y="1"/>
                  </a:cxn>
                  <a:cxn ang="0">
                    <a:pos x="0" y="26"/>
                  </a:cxn>
                  <a:cxn ang="0">
                    <a:pos x="45" y="25"/>
                  </a:cxn>
                  <a:cxn ang="0">
                    <a:pos x="87" y="25"/>
                  </a:cxn>
                  <a:cxn ang="0">
                    <a:pos x="126" y="27"/>
                  </a:cxn>
                  <a:cxn ang="0">
                    <a:pos x="164" y="33"/>
                  </a:cxn>
                  <a:cxn ang="0">
                    <a:pos x="181" y="38"/>
                  </a:cxn>
                  <a:cxn ang="0">
                    <a:pos x="199" y="42"/>
                  </a:cxn>
                  <a:cxn ang="0">
                    <a:pos x="215" y="48"/>
                  </a:cxn>
                  <a:cxn ang="0">
                    <a:pos x="231" y="54"/>
                  </a:cxn>
                  <a:cxn ang="0">
                    <a:pos x="247" y="59"/>
                  </a:cxn>
                  <a:cxn ang="0">
                    <a:pos x="261" y="68"/>
                  </a:cxn>
                  <a:cxn ang="0">
                    <a:pos x="276" y="75"/>
                  </a:cxn>
                  <a:cxn ang="0">
                    <a:pos x="289" y="86"/>
                  </a:cxn>
                  <a:cxn ang="0">
                    <a:pos x="302" y="94"/>
                  </a:cxn>
                  <a:cxn ang="0">
                    <a:pos x="315" y="106"/>
                  </a:cxn>
                  <a:cxn ang="0">
                    <a:pos x="328" y="117"/>
                  </a:cxn>
                  <a:cxn ang="0">
                    <a:pos x="339" y="131"/>
                  </a:cxn>
                  <a:cxn ang="0">
                    <a:pos x="350" y="144"/>
                  </a:cxn>
                  <a:cxn ang="0">
                    <a:pos x="361" y="158"/>
                  </a:cxn>
                  <a:cxn ang="0">
                    <a:pos x="371" y="174"/>
                  </a:cxn>
                  <a:cxn ang="0">
                    <a:pos x="380" y="191"/>
                  </a:cxn>
                  <a:cxn ang="0">
                    <a:pos x="390" y="209"/>
                  </a:cxn>
                  <a:cxn ang="0">
                    <a:pos x="399" y="228"/>
                  </a:cxn>
                  <a:cxn ang="0">
                    <a:pos x="406" y="248"/>
                  </a:cxn>
                  <a:cxn ang="0">
                    <a:pos x="413" y="270"/>
                  </a:cxn>
                  <a:cxn ang="0">
                    <a:pos x="421" y="293"/>
                  </a:cxn>
                  <a:cxn ang="0">
                    <a:pos x="428" y="316"/>
                  </a:cxn>
                  <a:cxn ang="0">
                    <a:pos x="434" y="341"/>
                  </a:cxn>
                  <a:cxn ang="0">
                    <a:pos x="440" y="369"/>
                  </a:cxn>
                  <a:cxn ang="0">
                    <a:pos x="464" y="363"/>
                  </a:cxn>
                </a:cxnLst>
                <a:rect l="0" t="0" r="r" b="b"/>
                <a:pathLst>
                  <a:path w="464" h="369">
                    <a:moveTo>
                      <a:pt x="464" y="363"/>
                    </a:moveTo>
                    <a:lnTo>
                      <a:pt x="457" y="337"/>
                    </a:lnTo>
                    <a:lnTo>
                      <a:pt x="451" y="311"/>
                    </a:lnTo>
                    <a:lnTo>
                      <a:pt x="444" y="286"/>
                    </a:lnTo>
                    <a:lnTo>
                      <a:pt x="437" y="263"/>
                    </a:lnTo>
                    <a:lnTo>
                      <a:pt x="429" y="239"/>
                    </a:lnTo>
                    <a:lnTo>
                      <a:pt x="421" y="219"/>
                    </a:lnTo>
                    <a:lnTo>
                      <a:pt x="412" y="199"/>
                    </a:lnTo>
                    <a:lnTo>
                      <a:pt x="402" y="180"/>
                    </a:lnTo>
                    <a:lnTo>
                      <a:pt x="392" y="162"/>
                    </a:lnTo>
                    <a:lnTo>
                      <a:pt x="380" y="145"/>
                    </a:lnTo>
                    <a:lnTo>
                      <a:pt x="368" y="129"/>
                    </a:lnTo>
                    <a:lnTo>
                      <a:pt x="357" y="115"/>
                    </a:lnTo>
                    <a:lnTo>
                      <a:pt x="344" y="100"/>
                    </a:lnTo>
                    <a:lnTo>
                      <a:pt x="331" y="88"/>
                    </a:lnTo>
                    <a:lnTo>
                      <a:pt x="318" y="77"/>
                    </a:lnTo>
                    <a:lnTo>
                      <a:pt x="303" y="65"/>
                    </a:lnTo>
                    <a:lnTo>
                      <a:pt x="289" y="55"/>
                    </a:lnTo>
                    <a:lnTo>
                      <a:pt x="273" y="46"/>
                    </a:lnTo>
                    <a:lnTo>
                      <a:pt x="257" y="38"/>
                    </a:lnTo>
                    <a:lnTo>
                      <a:pt x="241" y="30"/>
                    </a:lnTo>
                    <a:lnTo>
                      <a:pt x="223" y="25"/>
                    </a:lnTo>
                    <a:lnTo>
                      <a:pt x="206" y="19"/>
                    </a:lnTo>
                    <a:lnTo>
                      <a:pt x="187" y="14"/>
                    </a:lnTo>
                    <a:lnTo>
                      <a:pt x="168" y="10"/>
                    </a:lnTo>
                    <a:lnTo>
                      <a:pt x="129" y="4"/>
                    </a:lnTo>
                    <a:lnTo>
                      <a:pt x="88" y="1"/>
                    </a:lnTo>
                    <a:lnTo>
                      <a:pt x="45" y="0"/>
                    </a:lnTo>
                    <a:lnTo>
                      <a:pt x="0" y="1"/>
                    </a:lnTo>
                    <a:lnTo>
                      <a:pt x="0" y="26"/>
                    </a:lnTo>
                    <a:lnTo>
                      <a:pt x="45" y="25"/>
                    </a:lnTo>
                    <a:lnTo>
                      <a:pt x="87" y="25"/>
                    </a:lnTo>
                    <a:lnTo>
                      <a:pt x="126" y="27"/>
                    </a:lnTo>
                    <a:lnTo>
                      <a:pt x="164" y="33"/>
                    </a:lnTo>
                    <a:lnTo>
                      <a:pt x="181" y="38"/>
                    </a:lnTo>
                    <a:lnTo>
                      <a:pt x="199" y="42"/>
                    </a:lnTo>
                    <a:lnTo>
                      <a:pt x="215" y="48"/>
                    </a:lnTo>
                    <a:lnTo>
                      <a:pt x="231" y="54"/>
                    </a:lnTo>
                    <a:lnTo>
                      <a:pt x="247" y="59"/>
                    </a:lnTo>
                    <a:lnTo>
                      <a:pt x="261" y="68"/>
                    </a:lnTo>
                    <a:lnTo>
                      <a:pt x="276" y="75"/>
                    </a:lnTo>
                    <a:lnTo>
                      <a:pt x="289" y="86"/>
                    </a:lnTo>
                    <a:lnTo>
                      <a:pt x="302" y="94"/>
                    </a:lnTo>
                    <a:lnTo>
                      <a:pt x="315" y="106"/>
                    </a:lnTo>
                    <a:lnTo>
                      <a:pt x="328" y="117"/>
                    </a:lnTo>
                    <a:lnTo>
                      <a:pt x="339" y="131"/>
                    </a:lnTo>
                    <a:lnTo>
                      <a:pt x="350" y="144"/>
                    </a:lnTo>
                    <a:lnTo>
                      <a:pt x="361" y="158"/>
                    </a:lnTo>
                    <a:lnTo>
                      <a:pt x="371" y="174"/>
                    </a:lnTo>
                    <a:lnTo>
                      <a:pt x="380" y="191"/>
                    </a:lnTo>
                    <a:lnTo>
                      <a:pt x="390" y="209"/>
                    </a:lnTo>
                    <a:lnTo>
                      <a:pt x="399" y="228"/>
                    </a:lnTo>
                    <a:lnTo>
                      <a:pt x="406" y="248"/>
                    </a:lnTo>
                    <a:lnTo>
                      <a:pt x="413" y="270"/>
                    </a:lnTo>
                    <a:lnTo>
                      <a:pt x="421" y="293"/>
                    </a:lnTo>
                    <a:lnTo>
                      <a:pt x="428" y="316"/>
                    </a:lnTo>
                    <a:lnTo>
                      <a:pt x="434" y="341"/>
                    </a:lnTo>
                    <a:lnTo>
                      <a:pt x="440" y="369"/>
                    </a:lnTo>
                    <a:lnTo>
                      <a:pt x="464" y="363"/>
                    </a:lnTo>
                    <a:close/>
                  </a:path>
                </a:pathLst>
              </a:custGeom>
              <a:solidFill>
                <a:srgbClr val="007D3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4" name="Freeform 163"/>
              <p:cNvSpPr>
                <a:spLocks/>
              </p:cNvSpPr>
              <p:nvPr/>
            </p:nvSpPr>
            <p:spPr bwMode="auto">
              <a:xfrm>
                <a:off x="3029" y="2387"/>
                <a:ext cx="125" cy="125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86" y="125"/>
                  </a:cxn>
                  <a:cxn ang="0">
                    <a:pos x="0" y="25"/>
                  </a:cxn>
                  <a:cxn ang="0">
                    <a:pos x="125" y="0"/>
                  </a:cxn>
                  <a:cxn ang="0">
                    <a:pos x="86" y="125"/>
                  </a:cxn>
                  <a:cxn ang="0">
                    <a:pos x="125" y="0"/>
                  </a:cxn>
                </a:cxnLst>
                <a:rect l="0" t="0" r="r" b="b"/>
                <a:pathLst>
                  <a:path w="125" h="125">
                    <a:moveTo>
                      <a:pt x="125" y="0"/>
                    </a:moveTo>
                    <a:lnTo>
                      <a:pt x="86" y="125"/>
                    </a:lnTo>
                    <a:lnTo>
                      <a:pt x="0" y="25"/>
                    </a:lnTo>
                    <a:lnTo>
                      <a:pt x="125" y="0"/>
                    </a:lnTo>
                    <a:lnTo>
                      <a:pt x="86" y="12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7D3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5" name="Freeform 164"/>
              <p:cNvSpPr>
                <a:spLocks/>
              </p:cNvSpPr>
              <p:nvPr/>
            </p:nvSpPr>
            <p:spPr bwMode="auto">
              <a:xfrm>
                <a:off x="1913" y="1568"/>
                <a:ext cx="221" cy="653"/>
              </a:xfrm>
              <a:custGeom>
                <a:avLst/>
                <a:gdLst/>
                <a:ahLst/>
                <a:cxnLst>
                  <a:cxn ang="0">
                    <a:pos x="187" y="614"/>
                  </a:cxn>
                  <a:cxn ang="0">
                    <a:pos x="150" y="571"/>
                  </a:cxn>
                  <a:cxn ang="0">
                    <a:pos x="116" y="529"/>
                  </a:cxn>
                  <a:cxn ang="0">
                    <a:pos x="87" y="486"/>
                  </a:cxn>
                  <a:cxn ang="0">
                    <a:pos x="64" y="446"/>
                  </a:cxn>
                  <a:cxn ang="0">
                    <a:pos x="45" y="405"/>
                  </a:cxn>
                  <a:cxn ang="0">
                    <a:pos x="34" y="366"/>
                  </a:cxn>
                  <a:cxn ang="0">
                    <a:pos x="26" y="328"/>
                  </a:cxn>
                  <a:cxn ang="0">
                    <a:pos x="25" y="290"/>
                  </a:cxn>
                  <a:cxn ang="0">
                    <a:pos x="29" y="253"/>
                  </a:cxn>
                  <a:cxn ang="0">
                    <a:pos x="41" y="216"/>
                  </a:cxn>
                  <a:cxn ang="0">
                    <a:pos x="57" y="180"/>
                  </a:cxn>
                  <a:cxn ang="0">
                    <a:pos x="82" y="144"/>
                  </a:cxn>
                  <a:cxn ang="0">
                    <a:pos x="112" y="109"/>
                  </a:cxn>
                  <a:cxn ang="0">
                    <a:pos x="150" y="73"/>
                  </a:cxn>
                  <a:cxn ang="0">
                    <a:pos x="195" y="38"/>
                  </a:cxn>
                  <a:cxn ang="0">
                    <a:pos x="208" y="0"/>
                  </a:cxn>
                  <a:cxn ang="0">
                    <a:pos x="157" y="36"/>
                  </a:cxn>
                  <a:cxn ang="0">
                    <a:pos x="113" y="73"/>
                  </a:cxn>
                  <a:cxn ang="0">
                    <a:pos x="77" y="110"/>
                  </a:cxn>
                  <a:cxn ang="0">
                    <a:pos x="48" y="150"/>
                  </a:cxn>
                  <a:cxn ang="0">
                    <a:pos x="26" y="189"/>
                  </a:cxn>
                  <a:cxn ang="0">
                    <a:pos x="10" y="228"/>
                  </a:cxn>
                  <a:cxn ang="0">
                    <a:pos x="3" y="269"/>
                  </a:cxn>
                  <a:cxn ang="0">
                    <a:pos x="0" y="309"/>
                  </a:cxn>
                  <a:cxn ang="0">
                    <a:pos x="5" y="351"/>
                  </a:cxn>
                  <a:cxn ang="0">
                    <a:pos x="16" y="394"/>
                  </a:cxn>
                  <a:cxn ang="0">
                    <a:pos x="32" y="436"/>
                  </a:cxn>
                  <a:cxn ang="0">
                    <a:pos x="54" y="478"/>
                  </a:cxn>
                  <a:cxn ang="0">
                    <a:pos x="82" y="521"/>
                  </a:cxn>
                  <a:cxn ang="0">
                    <a:pos x="113" y="565"/>
                  </a:cxn>
                  <a:cxn ang="0">
                    <a:pos x="150" y="608"/>
                  </a:cxn>
                  <a:cxn ang="0">
                    <a:pos x="190" y="653"/>
                  </a:cxn>
                </a:cxnLst>
                <a:rect l="0" t="0" r="r" b="b"/>
                <a:pathLst>
                  <a:path w="221" h="653">
                    <a:moveTo>
                      <a:pt x="208" y="636"/>
                    </a:moveTo>
                    <a:lnTo>
                      <a:pt x="187" y="614"/>
                    </a:lnTo>
                    <a:lnTo>
                      <a:pt x="167" y="592"/>
                    </a:lnTo>
                    <a:lnTo>
                      <a:pt x="150" y="571"/>
                    </a:lnTo>
                    <a:lnTo>
                      <a:pt x="132" y="549"/>
                    </a:lnTo>
                    <a:lnTo>
                      <a:pt x="116" y="529"/>
                    </a:lnTo>
                    <a:lnTo>
                      <a:pt x="100" y="507"/>
                    </a:lnTo>
                    <a:lnTo>
                      <a:pt x="87" y="486"/>
                    </a:lnTo>
                    <a:lnTo>
                      <a:pt x="74" y="466"/>
                    </a:lnTo>
                    <a:lnTo>
                      <a:pt x="64" y="446"/>
                    </a:lnTo>
                    <a:lnTo>
                      <a:pt x="54" y="425"/>
                    </a:lnTo>
                    <a:lnTo>
                      <a:pt x="45" y="405"/>
                    </a:lnTo>
                    <a:lnTo>
                      <a:pt x="39" y="386"/>
                    </a:lnTo>
                    <a:lnTo>
                      <a:pt x="34" y="366"/>
                    </a:lnTo>
                    <a:lnTo>
                      <a:pt x="29" y="347"/>
                    </a:lnTo>
                    <a:lnTo>
                      <a:pt x="26" y="328"/>
                    </a:lnTo>
                    <a:lnTo>
                      <a:pt x="25" y="309"/>
                    </a:lnTo>
                    <a:lnTo>
                      <a:pt x="25" y="290"/>
                    </a:lnTo>
                    <a:lnTo>
                      <a:pt x="26" y="272"/>
                    </a:lnTo>
                    <a:lnTo>
                      <a:pt x="29" y="253"/>
                    </a:lnTo>
                    <a:lnTo>
                      <a:pt x="34" y="235"/>
                    </a:lnTo>
                    <a:lnTo>
                      <a:pt x="41" y="216"/>
                    </a:lnTo>
                    <a:lnTo>
                      <a:pt x="48" y="199"/>
                    </a:lnTo>
                    <a:lnTo>
                      <a:pt x="57" y="180"/>
                    </a:lnTo>
                    <a:lnTo>
                      <a:pt x="68" y="163"/>
                    </a:lnTo>
                    <a:lnTo>
                      <a:pt x="82" y="144"/>
                    </a:lnTo>
                    <a:lnTo>
                      <a:pt x="96" y="126"/>
                    </a:lnTo>
                    <a:lnTo>
                      <a:pt x="112" y="109"/>
                    </a:lnTo>
                    <a:lnTo>
                      <a:pt x="129" y="92"/>
                    </a:lnTo>
                    <a:lnTo>
                      <a:pt x="150" y="73"/>
                    </a:lnTo>
                    <a:lnTo>
                      <a:pt x="172" y="55"/>
                    </a:lnTo>
                    <a:lnTo>
                      <a:pt x="195" y="38"/>
                    </a:lnTo>
                    <a:lnTo>
                      <a:pt x="221" y="20"/>
                    </a:lnTo>
                    <a:lnTo>
                      <a:pt x="208" y="0"/>
                    </a:lnTo>
                    <a:lnTo>
                      <a:pt x="180" y="19"/>
                    </a:lnTo>
                    <a:lnTo>
                      <a:pt x="157" y="36"/>
                    </a:lnTo>
                    <a:lnTo>
                      <a:pt x="134" y="55"/>
                    </a:lnTo>
                    <a:lnTo>
                      <a:pt x="113" y="73"/>
                    </a:lnTo>
                    <a:lnTo>
                      <a:pt x="95" y="92"/>
                    </a:lnTo>
                    <a:lnTo>
                      <a:pt x="77" y="110"/>
                    </a:lnTo>
                    <a:lnTo>
                      <a:pt x="61" y="129"/>
                    </a:lnTo>
                    <a:lnTo>
                      <a:pt x="48" y="150"/>
                    </a:lnTo>
                    <a:lnTo>
                      <a:pt x="37" y="168"/>
                    </a:lnTo>
                    <a:lnTo>
                      <a:pt x="26" y="189"/>
                    </a:lnTo>
                    <a:lnTo>
                      <a:pt x="18" y="208"/>
                    </a:lnTo>
                    <a:lnTo>
                      <a:pt x="10" y="228"/>
                    </a:lnTo>
                    <a:lnTo>
                      <a:pt x="6" y="248"/>
                    </a:lnTo>
                    <a:lnTo>
                      <a:pt x="3" y="269"/>
                    </a:lnTo>
                    <a:lnTo>
                      <a:pt x="0" y="289"/>
                    </a:lnTo>
                    <a:lnTo>
                      <a:pt x="0" y="309"/>
                    </a:lnTo>
                    <a:lnTo>
                      <a:pt x="2" y="331"/>
                    </a:lnTo>
                    <a:lnTo>
                      <a:pt x="5" y="351"/>
                    </a:lnTo>
                    <a:lnTo>
                      <a:pt x="10" y="372"/>
                    </a:lnTo>
                    <a:lnTo>
                      <a:pt x="16" y="394"/>
                    </a:lnTo>
                    <a:lnTo>
                      <a:pt x="23" y="414"/>
                    </a:lnTo>
                    <a:lnTo>
                      <a:pt x="32" y="436"/>
                    </a:lnTo>
                    <a:lnTo>
                      <a:pt x="42" y="457"/>
                    </a:lnTo>
                    <a:lnTo>
                      <a:pt x="54" y="478"/>
                    </a:lnTo>
                    <a:lnTo>
                      <a:pt x="67" y="500"/>
                    </a:lnTo>
                    <a:lnTo>
                      <a:pt x="82" y="521"/>
                    </a:lnTo>
                    <a:lnTo>
                      <a:pt x="96" y="543"/>
                    </a:lnTo>
                    <a:lnTo>
                      <a:pt x="113" y="565"/>
                    </a:lnTo>
                    <a:lnTo>
                      <a:pt x="131" y="587"/>
                    </a:lnTo>
                    <a:lnTo>
                      <a:pt x="150" y="608"/>
                    </a:lnTo>
                    <a:lnTo>
                      <a:pt x="170" y="630"/>
                    </a:lnTo>
                    <a:lnTo>
                      <a:pt x="190" y="653"/>
                    </a:lnTo>
                    <a:lnTo>
                      <a:pt x="208" y="636"/>
                    </a:lnTo>
                    <a:close/>
                  </a:path>
                </a:pathLst>
              </a:custGeom>
              <a:solidFill>
                <a:srgbClr val="0093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" name="Freeform 165"/>
              <p:cNvSpPr>
                <a:spLocks/>
              </p:cNvSpPr>
              <p:nvPr/>
            </p:nvSpPr>
            <p:spPr bwMode="auto">
              <a:xfrm>
                <a:off x="2061" y="2162"/>
                <a:ext cx="125" cy="1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25" y="125"/>
                  </a:cxn>
                  <a:cxn ang="0">
                    <a:pos x="0" y="87"/>
                  </a:cxn>
                  <a:cxn ang="0">
                    <a:pos x="90" y="0"/>
                  </a:cxn>
                  <a:cxn ang="0">
                    <a:pos x="125" y="125"/>
                  </a:cxn>
                  <a:cxn ang="0">
                    <a:pos x="90" y="0"/>
                  </a:cxn>
                </a:cxnLst>
                <a:rect l="0" t="0" r="r" b="b"/>
                <a:pathLst>
                  <a:path w="125" h="125">
                    <a:moveTo>
                      <a:pt x="90" y="0"/>
                    </a:moveTo>
                    <a:lnTo>
                      <a:pt x="125" y="125"/>
                    </a:lnTo>
                    <a:lnTo>
                      <a:pt x="0" y="87"/>
                    </a:lnTo>
                    <a:lnTo>
                      <a:pt x="90" y="0"/>
                    </a:lnTo>
                    <a:lnTo>
                      <a:pt x="125" y="12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93D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7" name="Freeform 166"/>
              <p:cNvSpPr>
                <a:spLocks/>
              </p:cNvSpPr>
              <p:nvPr/>
            </p:nvSpPr>
            <p:spPr bwMode="auto">
              <a:xfrm>
                <a:off x="3603" y="2516"/>
                <a:ext cx="464" cy="367"/>
              </a:xfrm>
              <a:custGeom>
                <a:avLst/>
                <a:gdLst/>
                <a:ahLst/>
                <a:cxnLst>
                  <a:cxn ang="0">
                    <a:pos x="464" y="363"/>
                  </a:cxn>
                  <a:cxn ang="0">
                    <a:pos x="458" y="336"/>
                  </a:cxn>
                  <a:cxn ang="0">
                    <a:pos x="451" y="309"/>
                  </a:cxn>
                  <a:cxn ang="0">
                    <a:pos x="444" y="285"/>
                  </a:cxn>
                  <a:cxn ang="0">
                    <a:pos x="436" y="262"/>
                  </a:cxn>
                  <a:cxn ang="0">
                    <a:pos x="429" y="240"/>
                  </a:cxn>
                  <a:cxn ang="0">
                    <a:pos x="420" y="218"/>
                  </a:cxn>
                  <a:cxn ang="0">
                    <a:pos x="412" y="198"/>
                  </a:cxn>
                  <a:cxn ang="0">
                    <a:pos x="402" y="179"/>
                  </a:cxn>
                  <a:cxn ang="0">
                    <a:pos x="391" y="161"/>
                  </a:cxn>
                  <a:cxn ang="0">
                    <a:pos x="380" y="144"/>
                  </a:cxn>
                  <a:cxn ang="0">
                    <a:pos x="370" y="129"/>
                  </a:cxn>
                  <a:cxn ang="0">
                    <a:pos x="357" y="113"/>
                  </a:cxn>
                  <a:cxn ang="0">
                    <a:pos x="345" y="100"/>
                  </a:cxn>
                  <a:cxn ang="0">
                    <a:pos x="330" y="87"/>
                  </a:cxn>
                  <a:cxn ang="0">
                    <a:pos x="317" y="76"/>
                  </a:cxn>
                  <a:cxn ang="0">
                    <a:pos x="303" y="64"/>
                  </a:cxn>
                  <a:cxn ang="0">
                    <a:pos x="288" y="55"/>
                  </a:cxn>
                  <a:cxn ang="0">
                    <a:pos x="272" y="45"/>
                  </a:cxn>
                  <a:cxn ang="0">
                    <a:pos x="256" y="38"/>
                  </a:cxn>
                  <a:cxn ang="0">
                    <a:pos x="240" y="31"/>
                  </a:cxn>
                  <a:cxn ang="0">
                    <a:pos x="223" y="23"/>
                  </a:cxn>
                  <a:cxn ang="0">
                    <a:pos x="206" y="18"/>
                  </a:cxn>
                  <a:cxn ang="0">
                    <a:pos x="187" y="13"/>
                  </a:cxn>
                  <a:cxn ang="0">
                    <a:pos x="168" y="9"/>
                  </a:cxn>
                  <a:cxn ang="0">
                    <a:pos x="129" y="3"/>
                  </a:cxn>
                  <a:cxn ang="0">
                    <a:pos x="88" y="0"/>
                  </a:cxn>
                  <a:cxn ang="0">
                    <a:pos x="45" y="0"/>
                  </a:cxn>
                  <a:cxn ang="0">
                    <a:pos x="0" y="2"/>
                  </a:cxn>
                  <a:cxn ang="0">
                    <a:pos x="1" y="25"/>
                  </a:cxn>
                  <a:cxn ang="0">
                    <a:pos x="45" y="23"/>
                  </a:cxn>
                  <a:cxn ang="0">
                    <a:pos x="87" y="25"/>
                  </a:cxn>
                  <a:cxn ang="0">
                    <a:pos x="127" y="28"/>
                  </a:cxn>
                  <a:cxn ang="0">
                    <a:pos x="164" y="34"/>
                  </a:cxn>
                  <a:cxn ang="0">
                    <a:pos x="181" y="36"/>
                  </a:cxn>
                  <a:cxn ang="0">
                    <a:pos x="198" y="41"/>
                  </a:cxn>
                  <a:cxn ang="0">
                    <a:pos x="216" y="47"/>
                  </a:cxn>
                  <a:cxn ang="0">
                    <a:pos x="230" y="52"/>
                  </a:cxn>
                  <a:cxn ang="0">
                    <a:pos x="246" y="60"/>
                  </a:cxn>
                  <a:cxn ang="0">
                    <a:pos x="261" y="67"/>
                  </a:cxn>
                  <a:cxn ang="0">
                    <a:pos x="275" y="76"/>
                  </a:cxn>
                  <a:cxn ang="0">
                    <a:pos x="288" y="84"/>
                  </a:cxn>
                  <a:cxn ang="0">
                    <a:pos x="303" y="95"/>
                  </a:cxn>
                  <a:cxn ang="0">
                    <a:pos x="314" y="105"/>
                  </a:cxn>
                  <a:cxn ang="0">
                    <a:pos x="328" y="116"/>
                  </a:cxn>
                  <a:cxn ang="0">
                    <a:pos x="339" y="129"/>
                  </a:cxn>
                  <a:cxn ang="0">
                    <a:pos x="349" y="144"/>
                  </a:cxn>
                  <a:cxn ang="0">
                    <a:pos x="361" y="158"/>
                  </a:cxn>
                  <a:cxn ang="0">
                    <a:pos x="371" y="174"/>
                  </a:cxn>
                  <a:cxn ang="0">
                    <a:pos x="380" y="190"/>
                  </a:cxn>
                  <a:cxn ang="0">
                    <a:pos x="390" y="209"/>
                  </a:cxn>
                  <a:cxn ang="0">
                    <a:pos x="399" y="228"/>
                  </a:cxn>
                  <a:cxn ang="0">
                    <a:pos x="406" y="248"/>
                  </a:cxn>
                  <a:cxn ang="0">
                    <a:pos x="415" y="269"/>
                  </a:cxn>
                  <a:cxn ang="0">
                    <a:pos x="420" y="292"/>
                  </a:cxn>
                  <a:cxn ang="0">
                    <a:pos x="428" y="315"/>
                  </a:cxn>
                  <a:cxn ang="0">
                    <a:pos x="433" y="341"/>
                  </a:cxn>
                  <a:cxn ang="0">
                    <a:pos x="439" y="367"/>
                  </a:cxn>
                  <a:cxn ang="0">
                    <a:pos x="464" y="363"/>
                  </a:cxn>
                </a:cxnLst>
                <a:rect l="0" t="0" r="r" b="b"/>
                <a:pathLst>
                  <a:path w="464" h="367">
                    <a:moveTo>
                      <a:pt x="464" y="363"/>
                    </a:moveTo>
                    <a:lnTo>
                      <a:pt x="458" y="336"/>
                    </a:lnTo>
                    <a:lnTo>
                      <a:pt x="451" y="309"/>
                    </a:lnTo>
                    <a:lnTo>
                      <a:pt x="444" y="285"/>
                    </a:lnTo>
                    <a:lnTo>
                      <a:pt x="436" y="262"/>
                    </a:lnTo>
                    <a:lnTo>
                      <a:pt x="429" y="240"/>
                    </a:lnTo>
                    <a:lnTo>
                      <a:pt x="420" y="218"/>
                    </a:lnTo>
                    <a:lnTo>
                      <a:pt x="412" y="198"/>
                    </a:lnTo>
                    <a:lnTo>
                      <a:pt x="402" y="179"/>
                    </a:lnTo>
                    <a:lnTo>
                      <a:pt x="391" y="161"/>
                    </a:lnTo>
                    <a:lnTo>
                      <a:pt x="380" y="144"/>
                    </a:lnTo>
                    <a:lnTo>
                      <a:pt x="370" y="129"/>
                    </a:lnTo>
                    <a:lnTo>
                      <a:pt x="357" y="113"/>
                    </a:lnTo>
                    <a:lnTo>
                      <a:pt x="345" y="100"/>
                    </a:lnTo>
                    <a:lnTo>
                      <a:pt x="330" y="87"/>
                    </a:lnTo>
                    <a:lnTo>
                      <a:pt x="317" y="76"/>
                    </a:lnTo>
                    <a:lnTo>
                      <a:pt x="303" y="64"/>
                    </a:lnTo>
                    <a:lnTo>
                      <a:pt x="288" y="55"/>
                    </a:lnTo>
                    <a:lnTo>
                      <a:pt x="272" y="45"/>
                    </a:lnTo>
                    <a:lnTo>
                      <a:pt x="256" y="38"/>
                    </a:lnTo>
                    <a:lnTo>
                      <a:pt x="240" y="31"/>
                    </a:lnTo>
                    <a:lnTo>
                      <a:pt x="223" y="23"/>
                    </a:lnTo>
                    <a:lnTo>
                      <a:pt x="206" y="18"/>
                    </a:lnTo>
                    <a:lnTo>
                      <a:pt x="187" y="13"/>
                    </a:lnTo>
                    <a:lnTo>
                      <a:pt x="168" y="9"/>
                    </a:lnTo>
                    <a:lnTo>
                      <a:pt x="129" y="3"/>
                    </a:lnTo>
                    <a:lnTo>
                      <a:pt x="88" y="0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1" y="25"/>
                    </a:lnTo>
                    <a:lnTo>
                      <a:pt x="45" y="23"/>
                    </a:lnTo>
                    <a:lnTo>
                      <a:pt x="87" y="25"/>
                    </a:lnTo>
                    <a:lnTo>
                      <a:pt x="127" y="28"/>
                    </a:lnTo>
                    <a:lnTo>
                      <a:pt x="164" y="34"/>
                    </a:lnTo>
                    <a:lnTo>
                      <a:pt x="181" y="36"/>
                    </a:lnTo>
                    <a:lnTo>
                      <a:pt x="198" y="41"/>
                    </a:lnTo>
                    <a:lnTo>
                      <a:pt x="216" y="47"/>
                    </a:lnTo>
                    <a:lnTo>
                      <a:pt x="230" y="52"/>
                    </a:lnTo>
                    <a:lnTo>
                      <a:pt x="246" y="60"/>
                    </a:lnTo>
                    <a:lnTo>
                      <a:pt x="261" y="67"/>
                    </a:lnTo>
                    <a:lnTo>
                      <a:pt x="275" y="76"/>
                    </a:lnTo>
                    <a:lnTo>
                      <a:pt x="288" y="84"/>
                    </a:lnTo>
                    <a:lnTo>
                      <a:pt x="303" y="95"/>
                    </a:lnTo>
                    <a:lnTo>
                      <a:pt x="314" y="105"/>
                    </a:lnTo>
                    <a:lnTo>
                      <a:pt x="328" y="116"/>
                    </a:lnTo>
                    <a:lnTo>
                      <a:pt x="339" y="129"/>
                    </a:lnTo>
                    <a:lnTo>
                      <a:pt x="349" y="144"/>
                    </a:lnTo>
                    <a:lnTo>
                      <a:pt x="361" y="158"/>
                    </a:lnTo>
                    <a:lnTo>
                      <a:pt x="371" y="174"/>
                    </a:lnTo>
                    <a:lnTo>
                      <a:pt x="380" y="190"/>
                    </a:lnTo>
                    <a:lnTo>
                      <a:pt x="390" y="209"/>
                    </a:lnTo>
                    <a:lnTo>
                      <a:pt x="399" y="228"/>
                    </a:lnTo>
                    <a:lnTo>
                      <a:pt x="406" y="248"/>
                    </a:lnTo>
                    <a:lnTo>
                      <a:pt x="415" y="269"/>
                    </a:lnTo>
                    <a:lnTo>
                      <a:pt x="420" y="292"/>
                    </a:lnTo>
                    <a:lnTo>
                      <a:pt x="428" y="315"/>
                    </a:lnTo>
                    <a:lnTo>
                      <a:pt x="433" y="341"/>
                    </a:lnTo>
                    <a:lnTo>
                      <a:pt x="439" y="367"/>
                    </a:lnTo>
                    <a:lnTo>
                      <a:pt x="464" y="363"/>
                    </a:lnTo>
                    <a:close/>
                  </a:path>
                </a:pathLst>
              </a:custGeom>
              <a:solidFill>
                <a:srgbClr val="007D3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" name="Freeform 167"/>
              <p:cNvSpPr>
                <a:spLocks/>
              </p:cNvSpPr>
              <p:nvPr/>
            </p:nvSpPr>
            <p:spPr bwMode="auto">
              <a:xfrm>
                <a:off x="3991" y="2859"/>
                <a:ext cx="124" cy="125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85" y="125"/>
                  </a:cxn>
                  <a:cxn ang="0">
                    <a:pos x="0" y="24"/>
                  </a:cxn>
                  <a:cxn ang="0">
                    <a:pos x="124" y="0"/>
                  </a:cxn>
                  <a:cxn ang="0">
                    <a:pos x="85" y="125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5">
                    <a:moveTo>
                      <a:pt x="124" y="0"/>
                    </a:moveTo>
                    <a:lnTo>
                      <a:pt x="85" y="125"/>
                    </a:lnTo>
                    <a:lnTo>
                      <a:pt x="0" y="24"/>
                    </a:lnTo>
                    <a:lnTo>
                      <a:pt x="124" y="0"/>
                    </a:lnTo>
                    <a:lnTo>
                      <a:pt x="85" y="125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007D3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" name="Freeform 168"/>
              <p:cNvSpPr>
                <a:spLocks/>
              </p:cNvSpPr>
              <p:nvPr/>
            </p:nvSpPr>
            <p:spPr bwMode="auto">
              <a:xfrm>
                <a:off x="3484" y="3416"/>
                <a:ext cx="439" cy="394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27" y="394"/>
                  </a:cxn>
                  <a:cxn ang="0">
                    <a:pos x="53" y="392"/>
                  </a:cxn>
                  <a:cxn ang="0">
                    <a:pos x="79" y="389"/>
                  </a:cxn>
                  <a:cxn ang="0">
                    <a:pos x="104" y="387"/>
                  </a:cxn>
                  <a:cxn ang="0">
                    <a:pos x="127" y="384"/>
                  </a:cxn>
                  <a:cxn ang="0">
                    <a:pos x="149" y="378"/>
                  </a:cxn>
                  <a:cxn ang="0">
                    <a:pos x="171" y="373"/>
                  </a:cxn>
                  <a:cxn ang="0">
                    <a:pos x="191" y="368"/>
                  </a:cxn>
                  <a:cxn ang="0">
                    <a:pos x="210" y="360"/>
                  </a:cxn>
                  <a:cxn ang="0">
                    <a:pos x="229" y="353"/>
                  </a:cxn>
                  <a:cxn ang="0">
                    <a:pos x="246" y="344"/>
                  </a:cxn>
                  <a:cxn ang="0">
                    <a:pos x="264" y="336"/>
                  </a:cxn>
                  <a:cxn ang="0">
                    <a:pos x="280" y="326"/>
                  </a:cxn>
                  <a:cxn ang="0">
                    <a:pos x="294" y="315"/>
                  </a:cxn>
                  <a:cxn ang="0">
                    <a:pos x="309" y="304"/>
                  </a:cxn>
                  <a:cxn ang="0">
                    <a:pos x="322" y="291"/>
                  </a:cxn>
                  <a:cxn ang="0">
                    <a:pos x="335" y="279"/>
                  </a:cxn>
                  <a:cxn ang="0">
                    <a:pos x="346" y="265"/>
                  </a:cxn>
                  <a:cxn ang="0">
                    <a:pos x="357" y="250"/>
                  </a:cxn>
                  <a:cxn ang="0">
                    <a:pos x="367" y="236"/>
                  </a:cxn>
                  <a:cxn ang="0">
                    <a:pos x="377" y="220"/>
                  </a:cxn>
                  <a:cxn ang="0">
                    <a:pos x="386" y="204"/>
                  </a:cxn>
                  <a:cxn ang="0">
                    <a:pos x="393" y="186"/>
                  </a:cxn>
                  <a:cxn ang="0">
                    <a:pos x="400" y="169"/>
                  </a:cxn>
                  <a:cxn ang="0">
                    <a:pos x="413" y="131"/>
                  </a:cxn>
                  <a:cxn ang="0">
                    <a:pos x="425" y="92"/>
                  </a:cxn>
                  <a:cxn ang="0">
                    <a:pos x="433" y="48"/>
                  </a:cxn>
                  <a:cxn ang="0">
                    <a:pos x="439" y="3"/>
                  </a:cxn>
                  <a:cxn ang="0">
                    <a:pos x="416" y="0"/>
                  </a:cxn>
                  <a:cxn ang="0">
                    <a:pos x="409" y="45"/>
                  </a:cxn>
                  <a:cxn ang="0">
                    <a:pos x="400" y="86"/>
                  </a:cxn>
                  <a:cxn ang="0">
                    <a:pos x="390" y="124"/>
                  </a:cxn>
                  <a:cxn ang="0">
                    <a:pos x="378" y="160"/>
                  </a:cxn>
                  <a:cxn ang="0">
                    <a:pos x="371" y="176"/>
                  </a:cxn>
                  <a:cxn ang="0">
                    <a:pos x="364" y="192"/>
                  </a:cxn>
                  <a:cxn ang="0">
                    <a:pos x="355" y="208"/>
                  </a:cxn>
                  <a:cxn ang="0">
                    <a:pos x="346" y="222"/>
                  </a:cxn>
                  <a:cxn ang="0">
                    <a:pos x="338" y="237"/>
                  </a:cxn>
                  <a:cxn ang="0">
                    <a:pos x="328" y="250"/>
                  </a:cxn>
                  <a:cxn ang="0">
                    <a:pos x="316" y="262"/>
                  </a:cxn>
                  <a:cxn ang="0">
                    <a:pos x="304" y="273"/>
                  </a:cxn>
                  <a:cxn ang="0">
                    <a:pos x="293" y="285"/>
                  </a:cxn>
                  <a:cxn ang="0">
                    <a:pos x="280" y="295"/>
                  </a:cxn>
                  <a:cxn ang="0">
                    <a:pos x="267" y="305"/>
                  </a:cxn>
                  <a:cxn ang="0">
                    <a:pos x="251" y="314"/>
                  </a:cxn>
                  <a:cxn ang="0">
                    <a:pos x="236" y="323"/>
                  </a:cxn>
                  <a:cxn ang="0">
                    <a:pos x="219" y="330"/>
                  </a:cxn>
                  <a:cxn ang="0">
                    <a:pos x="203" y="337"/>
                  </a:cxn>
                  <a:cxn ang="0">
                    <a:pos x="184" y="344"/>
                  </a:cxn>
                  <a:cxn ang="0">
                    <a:pos x="165" y="350"/>
                  </a:cxn>
                  <a:cxn ang="0">
                    <a:pos x="145" y="355"/>
                  </a:cxn>
                  <a:cxn ang="0">
                    <a:pos x="123" y="359"/>
                  </a:cxn>
                  <a:cxn ang="0">
                    <a:pos x="100" y="363"/>
                  </a:cxn>
                  <a:cxn ang="0">
                    <a:pos x="76" y="366"/>
                  </a:cxn>
                  <a:cxn ang="0">
                    <a:pos x="52" y="368"/>
                  </a:cxn>
                  <a:cxn ang="0">
                    <a:pos x="26" y="369"/>
                  </a:cxn>
                  <a:cxn ang="0">
                    <a:pos x="0" y="371"/>
                  </a:cxn>
                  <a:cxn ang="0">
                    <a:pos x="0" y="394"/>
                  </a:cxn>
                </a:cxnLst>
                <a:rect l="0" t="0" r="r" b="b"/>
                <a:pathLst>
                  <a:path w="439" h="394">
                    <a:moveTo>
                      <a:pt x="0" y="394"/>
                    </a:moveTo>
                    <a:lnTo>
                      <a:pt x="27" y="394"/>
                    </a:lnTo>
                    <a:lnTo>
                      <a:pt x="53" y="392"/>
                    </a:lnTo>
                    <a:lnTo>
                      <a:pt x="79" y="389"/>
                    </a:lnTo>
                    <a:lnTo>
                      <a:pt x="104" y="387"/>
                    </a:lnTo>
                    <a:lnTo>
                      <a:pt x="127" y="384"/>
                    </a:lnTo>
                    <a:lnTo>
                      <a:pt x="149" y="378"/>
                    </a:lnTo>
                    <a:lnTo>
                      <a:pt x="171" y="373"/>
                    </a:lnTo>
                    <a:lnTo>
                      <a:pt x="191" y="368"/>
                    </a:lnTo>
                    <a:lnTo>
                      <a:pt x="210" y="360"/>
                    </a:lnTo>
                    <a:lnTo>
                      <a:pt x="229" y="353"/>
                    </a:lnTo>
                    <a:lnTo>
                      <a:pt x="246" y="344"/>
                    </a:lnTo>
                    <a:lnTo>
                      <a:pt x="264" y="336"/>
                    </a:lnTo>
                    <a:lnTo>
                      <a:pt x="280" y="326"/>
                    </a:lnTo>
                    <a:lnTo>
                      <a:pt x="294" y="315"/>
                    </a:lnTo>
                    <a:lnTo>
                      <a:pt x="309" y="304"/>
                    </a:lnTo>
                    <a:lnTo>
                      <a:pt x="322" y="291"/>
                    </a:lnTo>
                    <a:lnTo>
                      <a:pt x="335" y="279"/>
                    </a:lnTo>
                    <a:lnTo>
                      <a:pt x="346" y="265"/>
                    </a:lnTo>
                    <a:lnTo>
                      <a:pt x="357" y="250"/>
                    </a:lnTo>
                    <a:lnTo>
                      <a:pt x="367" y="236"/>
                    </a:lnTo>
                    <a:lnTo>
                      <a:pt x="377" y="220"/>
                    </a:lnTo>
                    <a:lnTo>
                      <a:pt x="386" y="204"/>
                    </a:lnTo>
                    <a:lnTo>
                      <a:pt x="393" y="186"/>
                    </a:lnTo>
                    <a:lnTo>
                      <a:pt x="400" y="169"/>
                    </a:lnTo>
                    <a:lnTo>
                      <a:pt x="413" y="131"/>
                    </a:lnTo>
                    <a:lnTo>
                      <a:pt x="425" y="92"/>
                    </a:lnTo>
                    <a:lnTo>
                      <a:pt x="433" y="48"/>
                    </a:lnTo>
                    <a:lnTo>
                      <a:pt x="439" y="3"/>
                    </a:lnTo>
                    <a:lnTo>
                      <a:pt x="416" y="0"/>
                    </a:lnTo>
                    <a:lnTo>
                      <a:pt x="409" y="45"/>
                    </a:lnTo>
                    <a:lnTo>
                      <a:pt x="400" y="86"/>
                    </a:lnTo>
                    <a:lnTo>
                      <a:pt x="390" y="124"/>
                    </a:lnTo>
                    <a:lnTo>
                      <a:pt x="378" y="160"/>
                    </a:lnTo>
                    <a:lnTo>
                      <a:pt x="371" y="176"/>
                    </a:lnTo>
                    <a:lnTo>
                      <a:pt x="364" y="192"/>
                    </a:lnTo>
                    <a:lnTo>
                      <a:pt x="355" y="208"/>
                    </a:lnTo>
                    <a:lnTo>
                      <a:pt x="346" y="222"/>
                    </a:lnTo>
                    <a:lnTo>
                      <a:pt x="338" y="237"/>
                    </a:lnTo>
                    <a:lnTo>
                      <a:pt x="328" y="250"/>
                    </a:lnTo>
                    <a:lnTo>
                      <a:pt x="316" y="262"/>
                    </a:lnTo>
                    <a:lnTo>
                      <a:pt x="304" y="273"/>
                    </a:lnTo>
                    <a:lnTo>
                      <a:pt x="293" y="285"/>
                    </a:lnTo>
                    <a:lnTo>
                      <a:pt x="280" y="295"/>
                    </a:lnTo>
                    <a:lnTo>
                      <a:pt x="267" y="305"/>
                    </a:lnTo>
                    <a:lnTo>
                      <a:pt x="251" y="314"/>
                    </a:lnTo>
                    <a:lnTo>
                      <a:pt x="236" y="323"/>
                    </a:lnTo>
                    <a:lnTo>
                      <a:pt x="219" y="330"/>
                    </a:lnTo>
                    <a:lnTo>
                      <a:pt x="203" y="337"/>
                    </a:lnTo>
                    <a:lnTo>
                      <a:pt x="184" y="344"/>
                    </a:lnTo>
                    <a:lnTo>
                      <a:pt x="165" y="350"/>
                    </a:lnTo>
                    <a:lnTo>
                      <a:pt x="145" y="355"/>
                    </a:lnTo>
                    <a:lnTo>
                      <a:pt x="123" y="359"/>
                    </a:lnTo>
                    <a:lnTo>
                      <a:pt x="100" y="363"/>
                    </a:lnTo>
                    <a:lnTo>
                      <a:pt x="76" y="366"/>
                    </a:lnTo>
                    <a:lnTo>
                      <a:pt x="52" y="368"/>
                    </a:lnTo>
                    <a:lnTo>
                      <a:pt x="26" y="369"/>
                    </a:lnTo>
                    <a:lnTo>
                      <a:pt x="0" y="371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007D3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" name="Freeform 169"/>
              <p:cNvSpPr>
                <a:spLocks/>
              </p:cNvSpPr>
              <p:nvPr/>
            </p:nvSpPr>
            <p:spPr bwMode="auto">
              <a:xfrm>
                <a:off x="3379" y="3736"/>
                <a:ext cx="115" cy="125"/>
              </a:xfrm>
              <a:custGeom>
                <a:avLst/>
                <a:gdLst/>
                <a:ahLst/>
                <a:cxnLst>
                  <a:cxn ang="0">
                    <a:pos x="115" y="125"/>
                  </a:cxn>
                  <a:cxn ang="0">
                    <a:pos x="0" y="64"/>
                  </a:cxn>
                  <a:cxn ang="0">
                    <a:pos x="113" y="0"/>
                  </a:cxn>
                  <a:cxn ang="0">
                    <a:pos x="115" y="125"/>
                  </a:cxn>
                  <a:cxn ang="0">
                    <a:pos x="0" y="64"/>
                  </a:cxn>
                  <a:cxn ang="0">
                    <a:pos x="115" y="125"/>
                  </a:cxn>
                </a:cxnLst>
                <a:rect l="0" t="0" r="r" b="b"/>
                <a:pathLst>
                  <a:path w="115" h="125">
                    <a:moveTo>
                      <a:pt x="115" y="125"/>
                    </a:moveTo>
                    <a:lnTo>
                      <a:pt x="0" y="64"/>
                    </a:lnTo>
                    <a:lnTo>
                      <a:pt x="113" y="0"/>
                    </a:lnTo>
                    <a:lnTo>
                      <a:pt x="115" y="125"/>
                    </a:lnTo>
                    <a:lnTo>
                      <a:pt x="0" y="64"/>
                    </a:lnTo>
                    <a:lnTo>
                      <a:pt x="115" y="125"/>
                    </a:lnTo>
                    <a:close/>
                  </a:path>
                </a:pathLst>
              </a:custGeom>
              <a:solidFill>
                <a:srgbClr val="007D3C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1" name="Freeform 170"/>
              <p:cNvSpPr>
                <a:spLocks/>
              </p:cNvSpPr>
              <p:nvPr/>
            </p:nvSpPr>
            <p:spPr bwMode="auto">
              <a:xfrm>
                <a:off x="4025" y="3161"/>
                <a:ext cx="434" cy="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26" y="43"/>
                  </a:cxn>
                  <a:cxn ang="0">
                    <a:pos x="46" y="0"/>
                  </a:cxn>
                  <a:cxn ang="0">
                    <a:pos x="54" y="58"/>
                  </a:cxn>
                  <a:cxn ang="0">
                    <a:pos x="81" y="22"/>
                  </a:cxn>
                  <a:cxn ang="0">
                    <a:pos x="80" y="51"/>
                  </a:cxn>
                  <a:cxn ang="0">
                    <a:pos x="113" y="65"/>
                  </a:cxn>
                  <a:cxn ang="0">
                    <a:pos x="135" y="24"/>
                  </a:cxn>
                  <a:cxn ang="0">
                    <a:pos x="152" y="54"/>
                  </a:cxn>
                  <a:cxn ang="0">
                    <a:pos x="161" y="7"/>
                  </a:cxn>
                  <a:cxn ang="0">
                    <a:pos x="175" y="48"/>
                  </a:cxn>
                  <a:cxn ang="0">
                    <a:pos x="189" y="3"/>
                  </a:cxn>
                  <a:cxn ang="0">
                    <a:pos x="219" y="56"/>
                  </a:cxn>
                  <a:cxn ang="0">
                    <a:pos x="248" y="14"/>
                  </a:cxn>
                  <a:cxn ang="0">
                    <a:pos x="254" y="61"/>
                  </a:cxn>
                  <a:cxn ang="0">
                    <a:pos x="312" y="14"/>
                  </a:cxn>
                  <a:cxn ang="0">
                    <a:pos x="312" y="58"/>
                  </a:cxn>
                  <a:cxn ang="0">
                    <a:pos x="331" y="20"/>
                  </a:cxn>
                  <a:cxn ang="0">
                    <a:pos x="367" y="55"/>
                  </a:cxn>
                  <a:cxn ang="0">
                    <a:pos x="376" y="7"/>
                  </a:cxn>
                  <a:cxn ang="0">
                    <a:pos x="405" y="54"/>
                  </a:cxn>
                  <a:cxn ang="0">
                    <a:pos x="419" y="3"/>
                  </a:cxn>
                  <a:cxn ang="0">
                    <a:pos x="434" y="55"/>
                  </a:cxn>
                  <a:cxn ang="0">
                    <a:pos x="434" y="68"/>
                  </a:cxn>
                  <a:cxn ang="0">
                    <a:pos x="432" y="75"/>
                  </a:cxn>
                  <a:cxn ang="0">
                    <a:pos x="0" y="75"/>
                  </a:cxn>
                  <a:cxn ang="0">
                    <a:pos x="7" y="68"/>
                  </a:cxn>
                  <a:cxn ang="0">
                    <a:pos x="4" y="36"/>
                  </a:cxn>
                </a:cxnLst>
                <a:rect l="0" t="0" r="r" b="b"/>
                <a:pathLst>
                  <a:path w="434" h="75">
                    <a:moveTo>
                      <a:pt x="4" y="36"/>
                    </a:moveTo>
                    <a:lnTo>
                      <a:pt x="26" y="43"/>
                    </a:lnTo>
                    <a:lnTo>
                      <a:pt x="46" y="0"/>
                    </a:lnTo>
                    <a:lnTo>
                      <a:pt x="54" y="58"/>
                    </a:lnTo>
                    <a:lnTo>
                      <a:pt x="81" y="22"/>
                    </a:lnTo>
                    <a:lnTo>
                      <a:pt x="80" y="51"/>
                    </a:lnTo>
                    <a:lnTo>
                      <a:pt x="113" y="65"/>
                    </a:lnTo>
                    <a:lnTo>
                      <a:pt x="135" y="24"/>
                    </a:lnTo>
                    <a:lnTo>
                      <a:pt x="152" y="54"/>
                    </a:lnTo>
                    <a:lnTo>
                      <a:pt x="161" y="7"/>
                    </a:lnTo>
                    <a:lnTo>
                      <a:pt x="175" y="48"/>
                    </a:lnTo>
                    <a:lnTo>
                      <a:pt x="189" y="3"/>
                    </a:lnTo>
                    <a:lnTo>
                      <a:pt x="219" y="56"/>
                    </a:lnTo>
                    <a:lnTo>
                      <a:pt x="248" y="14"/>
                    </a:lnTo>
                    <a:lnTo>
                      <a:pt x="254" y="61"/>
                    </a:lnTo>
                    <a:lnTo>
                      <a:pt x="312" y="14"/>
                    </a:lnTo>
                    <a:lnTo>
                      <a:pt x="312" y="58"/>
                    </a:lnTo>
                    <a:lnTo>
                      <a:pt x="331" y="20"/>
                    </a:lnTo>
                    <a:lnTo>
                      <a:pt x="367" y="55"/>
                    </a:lnTo>
                    <a:lnTo>
                      <a:pt x="376" y="7"/>
                    </a:lnTo>
                    <a:lnTo>
                      <a:pt x="405" y="54"/>
                    </a:lnTo>
                    <a:lnTo>
                      <a:pt x="419" y="3"/>
                    </a:lnTo>
                    <a:lnTo>
                      <a:pt x="434" y="55"/>
                    </a:lnTo>
                    <a:lnTo>
                      <a:pt x="434" y="68"/>
                    </a:lnTo>
                    <a:lnTo>
                      <a:pt x="432" y="75"/>
                    </a:lnTo>
                    <a:lnTo>
                      <a:pt x="0" y="75"/>
                    </a:lnTo>
                    <a:lnTo>
                      <a:pt x="7" y="68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35247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" name="Freeform 171"/>
              <p:cNvSpPr>
                <a:spLocks/>
              </p:cNvSpPr>
              <p:nvPr/>
            </p:nvSpPr>
            <p:spPr bwMode="auto">
              <a:xfrm>
                <a:off x="4029" y="3194"/>
                <a:ext cx="25" cy="13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23" y="7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2" y="13"/>
                  </a:cxn>
                  <a:cxn ang="0">
                    <a:pos x="25" y="12"/>
                  </a:cxn>
                  <a:cxn ang="0">
                    <a:pos x="22" y="13"/>
                  </a:cxn>
                  <a:cxn ang="0">
                    <a:pos x="23" y="13"/>
                  </a:cxn>
                  <a:cxn ang="0">
                    <a:pos x="25" y="12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lnTo>
                      <a:pt x="23" y="7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2" y="13"/>
                    </a:lnTo>
                    <a:lnTo>
                      <a:pt x="25" y="12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3" name="Freeform 172"/>
              <p:cNvSpPr>
                <a:spLocks/>
              </p:cNvSpPr>
              <p:nvPr/>
            </p:nvSpPr>
            <p:spPr bwMode="auto">
              <a:xfrm>
                <a:off x="4050" y="3161"/>
                <a:ext cx="23" cy="4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8" y="0"/>
                  </a:cxn>
                  <a:cxn ang="0">
                    <a:pos x="0" y="42"/>
                  </a:cxn>
                  <a:cxn ang="0">
                    <a:pos x="4" y="45"/>
                  </a:cxn>
                  <a:cxn ang="0">
                    <a:pos x="23" y="1"/>
                  </a:cxn>
                  <a:cxn ang="0">
                    <a:pos x="23" y="0"/>
                  </a:cxn>
                </a:cxnLst>
                <a:rect l="0" t="0" r="r" b="b"/>
                <a:pathLst>
                  <a:path w="23" h="45">
                    <a:moveTo>
                      <a:pt x="23" y="0"/>
                    </a:moveTo>
                    <a:lnTo>
                      <a:pt x="18" y="0"/>
                    </a:lnTo>
                    <a:lnTo>
                      <a:pt x="0" y="42"/>
                    </a:lnTo>
                    <a:lnTo>
                      <a:pt x="4" y="45"/>
                    </a:lnTo>
                    <a:lnTo>
                      <a:pt x="23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4" name="Freeform 173"/>
              <p:cNvSpPr>
                <a:spLocks/>
              </p:cNvSpPr>
              <p:nvPr/>
            </p:nvSpPr>
            <p:spPr bwMode="auto">
              <a:xfrm>
                <a:off x="4068" y="3161"/>
                <a:ext cx="12" cy="64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12" y="58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8" y="58"/>
                  </a:cxn>
                  <a:cxn ang="0">
                    <a:pos x="12" y="59"/>
                  </a:cxn>
                  <a:cxn ang="0">
                    <a:pos x="8" y="58"/>
                  </a:cxn>
                  <a:cxn ang="0">
                    <a:pos x="8" y="64"/>
                  </a:cxn>
                  <a:cxn ang="0">
                    <a:pos x="12" y="59"/>
                  </a:cxn>
                </a:cxnLst>
                <a:rect l="0" t="0" r="r" b="b"/>
                <a:pathLst>
                  <a:path w="12" h="64">
                    <a:moveTo>
                      <a:pt x="12" y="59"/>
                    </a:moveTo>
                    <a:lnTo>
                      <a:pt x="12" y="5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58"/>
                    </a:lnTo>
                    <a:lnTo>
                      <a:pt x="12" y="59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5" name="Freeform 174"/>
              <p:cNvSpPr>
                <a:spLocks/>
              </p:cNvSpPr>
              <p:nvPr/>
            </p:nvSpPr>
            <p:spPr bwMode="auto">
              <a:xfrm>
                <a:off x="4076" y="3181"/>
                <a:ext cx="33" cy="39"/>
              </a:xfrm>
              <a:custGeom>
                <a:avLst/>
                <a:gdLst/>
                <a:ahLst/>
                <a:cxnLst>
                  <a:cxn ang="0">
                    <a:pos x="33" y="2"/>
                  </a:cxn>
                  <a:cxn ang="0">
                    <a:pos x="29" y="0"/>
                  </a:cxn>
                  <a:cxn ang="0">
                    <a:pos x="0" y="36"/>
                  </a:cxn>
                  <a:cxn ang="0">
                    <a:pos x="4" y="39"/>
                  </a:cxn>
                  <a:cxn ang="0">
                    <a:pos x="33" y="3"/>
                  </a:cxn>
                  <a:cxn ang="0">
                    <a:pos x="33" y="2"/>
                  </a:cxn>
                </a:cxnLst>
                <a:rect l="0" t="0" r="r" b="b"/>
                <a:pathLst>
                  <a:path w="33" h="39">
                    <a:moveTo>
                      <a:pt x="33" y="2"/>
                    </a:moveTo>
                    <a:lnTo>
                      <a:pt x="29" y="0"/>
                    </a:lnTo>
                    <a:lnTo>
                      <a:pt x="0" y="36"/>
                    </a:lnTo>
                    <a:lnTo>
                      <a:pt x="4" y="39"/>
                    </a:lnTo>
                    <a:lnTo>
                      <a:pt x="33" y="3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6" name="Freeform 175"/>
              <p:cNvSpPr>
                <a:spLocks/>
              </p:cNvSpPr>
              <p:nvPr/>
            </p:nvSpPr>
            <p:spPr bwMode="auto">
              <a:xfrm>
                <a:off x="4102" y="3183"/>
                <a:ext cx="7" cy="32"/>
              </a:xfrm>
              <a:custGeom>
                <a:avLst/>
                <a:gdLst/>
                <a:ahLst/>
                <a:cxnLst>
                  <a:cxn ang="0">
                    <a:pos x="1" y="32"/>
                  </a:cxn>
                  <a:cxn ang="0">
                    <a:pos x="6" y="29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29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1" y="32"/>
                  </a:cxn>
                </a:cxnLst>
                <a:rect l="0" t="0" r="r" b="b"/>
                <a:pathLst>
                  <a:path w="7" h="32">
                    <a:moveTo>
                      <a:pt x="1" y="32"/>
                    </a:moveTo>
                    <a:lnTo>
                      <a:pt x="6" y="29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9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7" name="Freeform 176"/>
              <p:cNvSpPr>
                <a:spLocks/>
              </p:cNvSpPr>
              <p:nvPr/>
            </p:nvSpPr>
            <p:spPr bwMode="auto">
              <a:xfrm>
                <a:off x="4103" y="3210"/>
                <a:ext cx="38" cy="19"/>
              </a:xfrm>
              <a:custGeom>
                <a:avLst/>
                <a:gdLst/>
                <a:ahLst/>
                <a:cxnLst>
                  <a:cxn ang="0">
                    <a:pos x="38" y="18"/>
                  </a:cxn>
                  <a:cxn ang="0">
                    <a:pos x="36" y="15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4" y="19"/>
                  </a:cxn>
                  <a:cxn ang="0">
                    <a:pos x="38" y="18"/>
                  </a:cxn>
                  <a:cxn ang="0">
                    <a:pos x="34" y="19"/>
                  </a:cxn>
                  <a:cxn ang="0">
                    <a:pos x="36" y="19"/>
                  </a:cxn>
                  <a:cxn ang="0">
                    <a:pos x="38" y="18"/>
                  </a:cxn>
                </a:cxnLst>
                <a:rect l="0" t="0" r="r" b="b"/>
                <a:pathLst>
                  <a:path w="38" h="19">
                    <a:moveTo>
                      <a:pt x="38" y="18"/>
                    </a:moveTo>
                    <a:lnTo>
                      <a:pt x="36" y="1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4" y="19"/>
                    </a:lnTo>
                    <a:lnTo>
                      <a:pt x="38" y="18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8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8" name="Freeform 177"/>
              <p:cNvSpPr>
                <a:spLocks/>
              </p:cNvSpPr>
              <p:nvPr/>
            </p:nvSpPr>
            <p:spPr bwMode="auto">
              <a:xfrm>
                <a:off x="4137" y="3180"/>
                <a:ext cx="26" cy="48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1" y="4"/>
                  </a:cxn>
                  <a:cxn ang="0">
                    <a:pos x="0" y="45"/>
                  </a:cxn>
                  <a:cxn ang="0">
                    <a:pos x="4" y="48"/>
                  </a:cxn>
                  <a:cxn ang="0">
                    <a:pos x="26" y="7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26" y="4"/>
                  </a:cxn>
                </a:cxnLst>
                <a:rect l="0" t="0" r="r" b="b"/>
                <a:pathLst>
                  <a:path w="26" h="48">
                    <a:moveTo>
                      <a:pt x="26" y="4"/>
                    </a:moveTo>
                    <a:lnTo>
                      <a:pt x="21" y="4"/>
                    </a:lnTo>
                    <a:lnTo>
                      <a:pt x="0" y="45"/>
                    </a:lnTo>
                    <a:lnTo>
                      <a:pt x="4" y="48"/>
                    </a:lnTo>
                    <a:lnTo>
                      <a:pt x="26" y="7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9" name="Freeform 178"/>
              <p:cNvSpPr>
                <a:spLocks/>
              </p:cNvSpPr>
              <p:nvPr/>
            </p:nvSpPr>
            <p:spPr bwMode="auto">
              <a:xfrm>
                <a:off x="4158" y="3184"/>
                <a:ext cx="21" cy="32"/>
              </a:xfrm>
              <a:custGeom>
                <a:avLst/>
                <a:gdLst/>
                <a:ahLst/>
                <a:cxnLst>
                  <a:cxn ang="0">
                    <a:pos x="21" y="31"/>
                  </a:cxn>
                  <a:cxn ang="0">
                    <a:pos x="21" y="29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6" y="32"/>
                  </a:cxn>
                  <a:cxn ang="0">
                    <a:pos x="21" y="31"/>
                  </a:cxn>
                </a:cxnLst>
                <a:rect l="0" t="0" r="r" b="b"/>
                <a:pathLst>
                  <a:path w="21" h="32">
                    <a:moveTo>
                      <a:pt x="21" y="31"/>
                    </a:moveTo>
                    <a:lnTo>
                      <a:pt x="21" y="29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6" y="32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0" name="Freeform 179"/>
              <p:cNvSpPr>
                <a:spLocks/>
              </p:cNvSpPr>
              <p:nvPr/>
            </p:nvSpPr>
            <p:spPr bwMode="auto">
              <a:xfrm>
                <a:off x="4174" y="3168"/>
                <a:ext cx="15" cy="4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0"/>
                  </a:cxn>
                  <a:cxn ang="0">
                    <a:pos x="0" y="45"/>
                  </a:cxn>
                  <a:cxn ang="0">
                    <a:pos x="5" y="47"/>
                  </a:cxn>
                  <a:cxn ang="0">
                    <a:pos x="15" y="2"/>
                  </a:cxn>
                  <a:cxn ang="0">
                    <a:pos x="15" y="0"/>
                  </a:cxn>
                </a:cxnLst>
                <a:rect l="0" t="0" r="r" b="b"/>
                <a:pathLst>
                  <a:path w="15" h="47">
                    <a:moveTo>
                      <a:pt x="15" y="0"/>
                    </a:moveTo>
                    <a:lnTo>
                      <a:pt x="10" y="0"/>
                    </a:lnTo>
                    <a:lnTo>
                      <a:pt x="0" y="45"/>
                    </a:lnTo>
                    <a:lnTo>
                      <a:pt x="5" y="47"/>
                    </a:lnTo>
                    <a:lnTo>
                      <a:pt x="15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1" name="Freeform 180"/>
              <p:cNvSpPr>
                <a:spLocks/>
              </p:cNvSpPr>
              <p:nvPr/>
            </p:nvSpPr>
            <p:spPr bwMode="auto">
              <a:xfrm>
                <a:off x="4184" y="3168"/>
                <a:ext cx="19" cy="42"/>
              </a:xfrm>
              <a:custGeom>
                <a:avLst/>
                <a:gdLst/>
                <a:ahLst/>
                <a:cxnLst>
                  <a:cxn ang="0">
                    <a:pos x="19" y="42"/>
                  </a:cxn>
                  <a:cxn ang="0">
                    <a:pos x="19" y="41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5" y="42"/>
                  </a:cxn>
                  <a:cxn ang="0">
                    <a:pos x="19" y="42"/>
                  </a:cxn>
                </a:cxnLst>
                <a:rect l="0" t="0" r="r" b="b"/>
                <a:pathLst>
                  <a:path w="19" h="42">
                    <a:moveTo>
                      <a:pt x="19" y="42"/>
                    </a:moveTo>
                    <a:lnTo>
                      <a:pt x="19" y="41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5" y="42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2" name="Freeform 181"/>
              <p:cNvSpPr>
                <a:spLocks/>
              </p:cNvSpPr>
              <p:nvPr/>
            </p:nvSpPr>
            <p:spPr bwMode="auto">
              <a:xfrm>
                <a:off x="4199" y="3162"/>
                <a:ext cx="16" cy="4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2" y="0"/>
                  </a:cxn>
                  <a:cxn ang="0">
                    <a:pos x="0" y="47"/>
                  </a:cxn>
                  <a:cxn ang="0">
                    <a:pos x="4" y="48"/>
                  </a:cxn>
                  <a:cxn ang="0">
                    <a:pos x="16" y="2"/>
                  </a:cxn>
                  <a:cxn ang="0">
                    <a:pos x="16" y="0"/>
                  </a:cxn>
                </a:cxnLst>
                <a:rect l="0" t="0" r="r" b="b"/>
                <a:pathLst>
                  <a:path w="16" h="48">
                    <a:moveTo>
                      <a:pt x="16" y="0"/>
                    </a:moveTo>
                    <a:lnTo>
                      <a:pt x="12" y="0"/>
                    </a:lnTo>
                    <a:lnTo>
                      <a:pt x="0" y="47"/>
                    </a:lnTo>
                    <a:lnTo>
                      <a:pt x="4" y="48"/>
                    </a:lnTo>
                    <a:lnTo>
                      <a:pt x="16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3" name="Freeform 182"/>
              <p:cNvSpPr>
                <a:spLocks/>
              </p:cNvSpPr>
              <p:nvPr/>
            </p:nvSpPr>
            <p:spPr bwMode="auto">
              <a:xfrm>
                <a:off x="4211" y="3162"/>
                <a:ext cx="34" cy="60"/>
              </a:xfrm>
              <a:custGeom>
                <a:avLst/>
                <a:gdLst/>
                <a:ahLst/>
                <a:cxnLst>
                  <a:cxn ang="0">
                    <a:pos x="34" y="57"/>
                  </a:cxn>
                  <a:cxn ang="0">
                    <a:pos x="34" y="5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30" y="57"/>
                  </a:cxn>
                  <a:cxn ang="0">
                    <a:pos x="34" y="57"/>
                  </a:cxn>
                  <a:cxn ang="0">
                    <a:pos x="30" y="57"/>
                  </a:cxn>
                  <a:cxn ang="0">
                    <a:pos x="32" y="60"/>
                  </a:cxn>
                  <a:cxn ang="0">
                    <a:pos x="34" y="57"/>
                  </a:cxn>
                </a:cxnLst>
                <a:rect l="0" t="0" r="r" b="b"/>
                <a:pathLst>
                  <a:path w="34" h="60">
                    <a:moveTo>
                      <a:pt x="34" y="57"/>
                    </a:moveTo>
                    <a:lnTo>
                      <a:pt x="34" y="54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30" y="57"/>
                    </a:lnTo>
                    <a:lnTo>
                      <a:pt x="34" y="57"/>
                    </a:lnTo>
                    <a:lnTo>
                      <a:pt x="30" y="57"/>
                    </a:lnTo>
                    <a:lnTo>
                      <a:pt x="32" y="60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4" name="Freeform 183"/>
              <p:cNvSpPr>
                <a:spLocks/>
              </p:cNvSpPr>
              <p:nvPr/>
            </p:nvSpPr>
            <p:spPr bwMode="auto">
              <a:xfrm>
                <a:off x="4241" y="3174"/>
                <a:ext cx="35" cy="45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1" y="0"/>
                  </a:cxn>
                  <a:cxn ang="0">
                    <a:pos x="0" y="42"/>
                  </a:cxn>
                  <a:cxn ang="0">
                    <a:pos x="4" y="45"/>
                  </a:cxn>
                  <a:cxn ang="0">
                    <a:pos x="35" y="3"/>
                  </a:cxn>
                  <a:cxn ang="0">
                    <a:pos x="35" y="1"/>
                  </a:cxn>
                </a:cxnLst>
                <a:rect l="0" t="0" r="r" b="b"/>
                <a:pathLst>
                  <a:path w="35" h="45">
                    <a:moveTo>
                      <a:pt x="35" y="1"/>
                    </a:moveTo>
                    <a:lnTo>
                      <a:pt x="31" y="0"/>
                    </a:lnTo>
                    <a:lnTo>
                      <a:pt x="0" y="42"/>
                    </a:lnTo>
                    <a:lnTo>
                      <a:pt x="4" y="45"/>
                    </a:lnTo>
                    <a:lnTo>
                      <a:pt x="35" y="3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" name="Freeform 184"/>
              <p:cNvSpPr>
                <a:spLocks/>
              </p:cNvSpPr>
              <p:nvPr/>
            </p:nvSpPr>
            <p:spPr bwMode="auto">
              <a:xfrm>
                <a:off x="4272" y="3175"/>
                <a:ext cx="8" cy="51"/>
              </a:xfrm>
              <a:custGeom>
                <a:avLst/>
                <a:gdLst/>
                <a:ahLst/>
                <a:cxnLst>
                  <a:cxn ang="0">
                    <a:pos x="8" y="48"/>
                  </a:cxn>
                  <a:cxn ang="0">
                    <a:pos x="8" y="4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47"/>
                  </a:cxn>
                  <a:cxn ang="0">
                    <a:pos x="8" y="48"/>
                  </a:cxn>
                  <a:cxn ang="0">
                    <a:pos x="4" y="47"/>
                  </a:cxn>
                  <a:cxn ang="0">
                    <a:pos x="4" y="51"/>
                  </a:cxn>
                  <a:cxn ang="0">
                    <a:pos x="8" y="48"/>
                  </a:cxn>
                </a:cxnLst>
                <a:rect l="0" t="0" r="r" b="b"/>
                <a:pathLst>
                  <a:path w="8" h="51">
                    <a:moveTo>
                      <a:pt x="8" y="48"/>
                    </a:moveTo>
                    <a:lnTo>
                      <a:pt x="8" y="4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47"/>
                    </a:lnTo>
                    <a:lnTo>
                      <a:pt x="8" y="48"/>
                    </a:lnTo>
                    <a:lnTo>
                      <a:pt x="4" y="47"/>
                    </a:lnTo>
                    <a:lnTo>
                      <a:pt x="4" y="51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6" name="Freeform 185"/>
              <p:cNvSpPr>
                <a:spLocks/>
              </p:cNvSpPr>
              <p:nvPr/>
            </p:nvSpPr>
            <p:spPr bwMode="auto">
              <a:xfrm>
                <a:off x="4276" y="3170"/>
                <a:ext cx="64" cy="53"/>
              </a:xfrm>
              <a:custGeom>
                <a:avLst/>
                <a:gdLst/>
                <a:ahLst/>
                <a:cxnLst>
                  <a:cxn ang="0">
                    <a:pos x="64" y="5"/>
                  </a:cxn>
                  <a:cxn ang="0">
                    <a:pos x="59" y="2"/>
                  </a:cxn>
                  <a:cxn ang="0">
                    <a:pos x="0" y="49"/>
                  </a:cxn>
                  <a:cxn ang="0">
                    <a:pos x="4" y="53"/>
                  </a:cxn>
                  <a:cxn ang="0">
                    <a:pos x="62" y="7"/>
                  </a:cxn>
                  <a:cxn ang="0">
                    <a:pos x="64" y="5"/>
                  </a:cxn>
                  <a:cxn ang="0">
                    <a:pos x="64" y="5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4" y="5"/>
                  </a:cxn>
                </a:cxnLst>
                <a:rect l="0" t="0" r="r" b="b"/>
                <a:pathLst>
                  <a:path w="64" h="53">
                    <a:moveTo>
                      <a:pt x="64" y="5"/>
                    </a:moveTo>
                    <a:lnTo>
                      <a:pt x="59" y="2"/>
                    </a:lnTo>
                    <a:lnTo>
                      <a:pt x="0" y="49"/>
                    </a:lnTo>
                    <a:lnTo>
                      <a:pt x="4" y="53"/>
                    </a:lnTo>
                    <a:lnTo>
                      <a:pt x="62" y="7"/>
                    </a:lnTo>
                    <a:lnTo>
                      <a:pt x="64" y="5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64" y="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7" name="Freeform 186"/>
              <p:cNvSpPr>
                <a:spLocks/>
              </p:cNvSpPr>
              <p:nvPr/>
            </p:nvSpPr>
            <p:spPr bwMode="auto">
              <a:xfrm>
                <a:off x="4334" y="3175"/>
                <a:ext cx="6" cy="45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4" y="4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4" y="45"/>
                  </a:cxn>
                </a:cxnLst>
                <a:rect l="0" t="0" r="r" b="b"/>
                <a:pathLst>
                  <a:path w="6" h="45">
                    <a:moveTo>
                      <a:pt x="4" y="45"/>
                    </a:moveTo>
                    <a:lnTo>
                      <a:pt x="4" y="4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8" name="Freeform 187"/>
              <p:cNvSpPr>
                <a:spLocks/>
              </p:cNvSpPr>
              <p:nvPr/>
            </p:nvSpPr>
            <p:spPr bwMode="auto">
              <a:xfrm>
                <a:off x="4334" y="3177"/>
                <a:ext cx="23" cy="43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19" y="3"/>
                  </a:cxn>
                  <a:cxn ang="0">
                    <a:pos x="0" y="40"/>
                  </a:cxn>
                  <a:cxn ang="0">
                    <a:pos x="4" y="43"/>
                  </a:cxn>
                  <a:cxn ang="0">
                    <a:pos x="23" y="6"/>
                  </a:cxn>
                  <a:cxn ang="0">
                    <a:pos x="23" y="3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19" y="3"/>
                  </a:cxn>
                  <a:cxn ang="0">
                    <a:pos x="23" y="3"/>
                  </a:cxn>
                </a:cxnLst>
                <a:rect l="0" t="0" r="r" b="b"/>
                <a:pathLst>
                  <a:path w="23" h="43">
                    <a:moveTo>
                      <a:pt x="23" y="3"/>
                    </a:moveTo>
                    <a:lnTo>
                      <a:pt x="19" y="3"/>
                    </a:lnTo>
                    <a:lnTo>
                      <a:pt x="0" y="40"/>
                    </a:lnTo>
                    <a:lnTo>
                      <a:pt x="4" y="43"/>
                    </a:lnTo>
                    <a:lnTo>
                      <a:pt x="23" y="6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9" y="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9" name="Freeform 188"/>
              <p:cNvSpPr>
                <a:spLocks/>
              </p:cNvSpPr>
              <p:nvPr/>
            </p:nvSpPr>
            <p:spPr bwMode="auto">
              <a:xfrm>
                <a:off x="4354" y="3180"/>
                <a:ext cx="39" cy="42"/>
              </a:xfrm>
              <a:custGeom>
                <a:avLst/>
                <a:gdLst/>
                <a:ahLst/>
                <a:cxnLst>
                  <a:cxn ang="0">
                    <a:pos x="39" y="37"/>
                  </a:cxn>
                  <a:cxn ang="0">
                    <a:pos x="39" y="35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7" y="39"/>
                  </a:cxn>
                  <a:cxn ang="0">
                    <a:pos x="39" y="37"/>
                  </a:cxn>
                  <a:cxn ang="0">
                    <a:pos x="37" y="39"/>
                  </a:cxn>
                  <a:cxn ang="0">
                    <a:pos x="39" y="42"/>
                  </a:cxn>
                  <a:cxn ang="0">
                    <a:pos x="39" y="37"/>
                  </a:cxn>
                </a:cxnLst>
                <a:rect l="0" t="0" r="r" b="b"/>
                <a:pathLst>
                  <a:path w="39" h="42">
                    <a:moveTo>
                      <a:pt x="39" y="37"/>
                    </a:moveTo>
                    <a:lnTo>
                      <a:pt x="39" y="3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7" y="39"/>
                    </a:lnTo>
                    <a:lnTo>
                      <a:pt x="39" y="37"/>
                    </a:lnTo>
                    <a:lnTo>
                      <a:pt x="37" y="39"/>
                    </a:lnTo>
                    <a:lnTo>
                      <a:pt x="39" y="42"/>
                    </a:lnTo>
                    <a:lnTo>
                      <a:pt x="39" y="37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0" name="Freeform 189"/>
              <p:cNvSpPr>
                <a:spLocks/>
              </p:cNvSpPr>
              <p:nvPr/>
            </p:nvSpPr>
            <p:spPr bwMode="auto">
              <a:xfrm>
                <a:off x="4389" y="3167"/>
                <a:ext cx="15" cy="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1"/>
                  </a:cxn>
                  <a:cxn ang="0">
                    <a:pos x="0" y="49"/>
                  </a:cxn>
                  <a:cxn ang="0">
                    <a:pos x="4" y="50"/>
                  </a:cxn>
                  <a:cxn ang="0">
                    <a:pos x="15" y="3"/>
                  </a:cxn>
                  <a:cxn ang="0">
                    <a:pos x="15" y="0"/>
                  </a:cxn>
                </a:cxnLst>
                <a:rect l="0" t="0" r="r" b="b"/>
                <a:pathLst>
                  <a:path w="15" h="50">
                    <a:moveTo>
                      <a:pt x="15" y="0"/>
                    </a:moveTo>
                    <a:lnTo>
                      <a:pt x="10" y="1"/>
                    </a:lnTo>
                    <a:lnTo>
                      <a:pt x="0" y="49"/>
                    </a:lnTo>
                    <a:lnTo>
                      <a:pt x="4" y="50"/>
                    </a:lnTo>
                    <a:lnTo>
                      <a:pt x="15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1" name="Freeform 190"/>
              <p:cNvSpPr>
                <a:spLocks/>
              </p:cNvSpPr>
              <p:nvPr/>
            </p:nvSpPr>
            <p:spPr bwMode="auto">
              <a:xfrm>
                <a:off x="4399" y="3167"/>
                <a:ext cx="34" cy="53"/>
              </a:xfrm>
              <a:custGeom>
                <a:avLst/>
                <a:gdLst/>
                <a:ahLst/>
                <a:cxnLst>
                  <a:cxn ang="0">
                    <a:pos x="34" y="48"/>
                  </a:cxn>
                  <a:cxn ang="0">
                    <a:pos x="34" y="46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9" y="49"/>
                  </a:cxn>
                  <a:cxn ang="0">
                    <a:pos x="34" y="48"/>
                  </a:cxn>
                  <a:cxn ang="0">
                    <a:pos x="29" y="49"/>
                  </a:cxn>
                  <a:cxn ang="0">
                    <a:pos x="32" y="53"/>
                  </a:cxn>
                  <a:cxn ang="0">
                    <a:pos x="34" y="48"/>
                  </a:cxn>
                </a:cxnLst>
                <a:rect l="0" t="0" r="r" b="b"/>
                <a:pathLst>
                  <a:path w="34" h="53">
                    <a:moveTo>
                      <a:pt x="34" y="48"/>
                    </a:moveTo>
                    <a:lnTo>
                      <a:pt x="34" y="4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9" y="49"/>
                    </a:lnTo>
                    <a:lnTo>
                      <a:pt x="34" y="48"/>
                    </a:lnTo>
                    <a:lnTo>
                      <a:pt x="29" y="49"/>
                    </a:lnTo>
                    <a:lnTo>
                      <a:pt x="32" y="53"/>
                    </a:lnTo>
                    <a:lnTo>
                      <a:pt x="34" y="48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2" name="Freeform 191"/>
              <p:cNvSpPr>
                <a:spLocks/>
              </p:cNvSpPr>
              <p:nvPr/>
            </p:nvSpPr>
            <p:spPr bwMode="auto">
              <a:xfrm>
                <a:off x="4428" y="3162"/>
                <a:ext cx="19" cy="5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5" y="0"/>
                  </a:cxn>
                  <a:cxn ang="0">
                    <a:pos x="0" y="51"/>
                  </a:cxn>
                  <a:cxn ang="0">
                    <a:pos x="5" y="53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19" h="53">
                    <a:moveTo>
                      <a:pt x="19" y="0"/>
                    </a:moveTo>
                    <a:lnTo>
                      <a:pt x="15" y="0"/>
                    </a:lnTo>
                    <a:lnTo>
                      <a:pt x="0" y="51"/>
                    </a:lnTo>
                    <a:lnTo>
                      <a:pt x="5" y="53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3" name="Freeform 192"/>
              <p:cNvSpPr>
                <a:spLocks/>
              </p:cNvSpPr>
              <p:nvPr/>
            </p:nvSpPr>
            <p:spPr bwMode="auto">
              <a:xfrm>
                <a:off x="4443" y="3162"/>
                <a:ext cx="19" cy="55"/>
              </a:xfrm>
              <a:custGeom>
                <a:avLst/>
                <a:gdLst/>
                <a:ahLst/>
                <a:cxnLst>
                  <a:cxn ang="0">
                    <a:pos x="19" y="54"/>
                  </a:cxn>
                  <a:cxn ang="0">
                    <a:pos x="19" y="54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14" y="55"/>
                  </a:cxn>
                  <a:cxn ang="0">
                    <a:pos x="19" y="54"/>
                  </a:cxn>
                </a:cxnLst>
                <a:rect l="0" t="0" r="r" b="b"/>
                <a:pathLst>
                  <a:path w="19" h="55">
                    <a:moveTo>
                      <a:pt x="19" y="54"/>
                    </a:moveTo>
                    <a:lnTo>
                      <a:pt x="19" y="5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4" y="55"/>
                    </a:lnTo>
                    <a:lnTo>
                      <a:pt x="19" y="5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4" name="Freeform 193"/>
              <p:cNvSpPr>
                <a:spLocks/>
              </p:cNvSpPr>
              <p:nvPr/>
            </p:nvSpPr>
            <p:spPr bwMode="auto">
              <a:xfrm>
                <a:off x="4457" y="3216"/>
                <a:ext cx="5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" y="13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5" name="Freeform 194"/>
              <p:cNvSpPr>
                <a:spLocks/>
              </p:cNvSpPr>
              <p:nvPr/>
            </p:nvSpPr>
            <p:spPr bwMode="auto">
              <a:xfrm>
                <a:off x="4454" y="3228"/>
                <a:ext cx="8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5" y="8"/>
                  </a:cxn>
                  <a:cxn ang="0">
                    <a:pos x="8" y="1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3" y="11"/>
                  </a:cxn>
                </a:cxnLst>
                <a:rect l="0" t="0" r="r" b="b"/>
                <a:pathLst>
                  <a:path w="8" h="11">
                    <a:moveTo>
                      <a:pt x="3" y="11"/>
                    </a:moveTo>
                    <a:lnTo>
                      <a:pt x="5" y="8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6" name="Freeform 195"/>
              <p:cNvSpPr>
                <a:spLocks/>
              </p:cNvSpPr>
              <p:nvPr/>
            </p:nvSpPr>
            <p:spPr bwMode="auto">
              <a:xfrm>
                <a:off x="4023" y="3233"/>
                <a:ext cx="434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6"/>
                  </a:cxn>
                  <a:cxn ang="0">
                    <a:pos x="434" y="6"/>
                  </a:cxn>
                  <a:cxn ang="0">
                    <a:pos x="43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434" h="6">
                    <a:moveTo>
                      <a:pt x="0" y="2"/>
                    </a:moveTo>
                    <a:lnTo>
                      <a:pt x="2" y="6"/>
                    </a:lnTo>
                    <a:lnTo>
                      <a:pt x="434" y="6"/>
                    </a:lnTo>
                    <a:lnTo>
                      <a:pt x="43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7" name="Freeform 196"/>
              <p:cNvSpPr>
                <a:spLocks/>
              </p:cNvSpPr>
              <p:nvPr/>
            </p:nvSpPr>
            <p:spPr bwMode="auto">
              <a:xfrm>
                <a:off x="4023" y="3228"/>
                <a:ext cx="12" cy="1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8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1" y="2"/>
                  </a:cxn>
                  <a:cxn ang="0">
                    <a:pos x="12" y="1"/>
                  </a:cxn>
                  <a:cxn ang="0">
                    <a:pos x="12" y="1"/>
                  </a:cxn>
                </a:cxnLst>
                <a:rect l="0" t="0" r="r" b="b"/>
                <a:pathLst>
                  <a:path w="12" h="10">
                    <a:moveTo>
                      <a:pt x="12" y="1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8" name="Freeform 197"/>
              <p:cNvSpPr>
                <a:spLocks/>
              </p:cNvSpPr>
              <p:nvPr/>
            </p:nvSpPr>
            <p:spPr bwMode="auto">
              <a:xfrm>
                <a:off x="4026" y="3194"/>
                <a:ext cx="9" cy="3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3"/>
                  </a:cxn>
                  <a:cxn ang="0">
                    <a:pos x="3" y="35"/>
                  </a:cxn>
                  <a:cxn ang="0">
                    <a:pos x="9" y="35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9" h="35">
                    <a:moveTo>
                      <a:pt x="5" y="0"/>
                    </a:moveTo>
                    <a:lnTo>
                      <a:pt x="0" y="3"/>
                    </a:lnTo>
                    <a:lnTo>
                      <a:pt x="3" y="35"/>
                    </a:lnTo>
                    <a:lnTo>
                      <a:pt x="9" y="35"/>
                    </a:lnTo>
                    <a:lnTo>
                      <a:pt x="6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9" name="Freeform 198"/>
              <p:cNvSpPr>
                <a:spLocks/>
              </p:cNvSpPr>
              <p:nvPr/>
            </p:nvSpPr>
            <p:spPr bwMode="auto">
              <a:xfrm>
                <a:off x="4065" y="3216"/>
                <a:ext cx="304" cy="19"/>
              </a:xfrm>
              <a:custGeom>
                <a:avLst/>
                <a:gdLst/>
                <a:ahLst/>
                <a:cxnLst>
                  <a:cxn ang="0">
                    <a:pos x="154" y="19"/>
                  </a:cxn>
                  <a:cxn ang="0">
                    <a:pos x="0" y="19"/>
                  </a:cxn>
                  <a:cxn ang="0">
                    <a:pos x="19" y="14"/>
                  </a:cxn>
                  <a:cxn ang="0">
                    <a:pos x="31" y="12"/>
                  </a:cxn>
                  <a:cxn ang="0">
                    <a:pos x="48" y="9"/>
                  </a:cxn>
                  <a:cxn ang="0">
                    <a:pos x="69" y="9"/>
                  </a:cxn>
                  <a:cxn ang="0">
                    <a:pos x="79" y="9"/>
                  </a:cxn>
                  <a:cxn ang="0">
                    <a:pos x="92" y="10"/>
                  </a:cxn>
                  <a:cxn ang="0">
                    <a:pos x="104" y="10"/>
                  </a:cxn>
                  <a:cxn ang="0">
                    <a:pos x="115" y="10"/>
                  </a:cxn>
                  <a:cxn ang="0">
                    <a:pos x="127" y="6"/>
                  </a:cxn>
                  <a:cxn ang="0">
                    <a:pos x="140" y="3"/>
                  </a:cxn>
                  <a:cxn ang="0">
                    <a:pos x="153" y="0"/>
                  </a:cxn>
                  <a:cxn ang="0">
                    <a:pos x="163" y="1"/>
                  </a:cxn>
                  <a:cxn ang="0">
                    <a:pos x="175" y="4"/>
                  </a:cxn>
                  <a:cxn ang="0">
                    <a:pos x="185" y="9"/>
                  </a:cxn>
                  <a:cxn ang="0">
                    <a:pos x="196" y="10"/>
                  </a:cxn>
                  <a:cxn ang="0">
                    <a:pos x="212" y="10"/>
                  </a:cxn>
                  <a:cxn ang="0">
                    <a:pos x="228" y="12"/>
                  </a:cxn>
                  <a:cxn ang="0">
                    <a:pos x="244" y="12"/>
                  </a:cxn>
                  <a:cxn ang="0">
                    <a:pos x="259" y="13"/>
                  </a:cxn>
                  <a:cxn ang="0">
                    <a:pos x="276" y="12"/>
                  </a:cxn>
                  <a:cxn ang="0">
                    <a:pos x="292" y="13"/>
                  </a:cxn>
                  <a:cxn ang="0">
                    <a:pos x="304" y="14"/>
                  </a:cxn>
                  <a:cxn ang="0">
                    <a:pos x="304" y="19"/>
                  </a:cxn>
                  <a:cxn ang="0">
                    <a:pos x="154" y="19"/>
                  </a:cxn>
                </a:cxnLst>
                <a:rect l="0" t="0" r="r" b="b"/>
                <a:pathLst>
                  <a:path w="304" h="19">
                    <a:moveTo>
                      <a:pt x="154" y="19"/>
                    </a:moveTo>
                    <a:lnTo>
                      <a:pt x="0" y="19"/>
                    </a:lnTo>
                    <a:lnTo>
                      <a:pt x="19" y="14"/>
                    </a:lnTo>
                    <a:lnTo>
                      <a:pt x="31" y="12"/>
                    </a:lnTo>
                    <a:lnTo>
                      <a:pt x="48" y="9"/>
                    </a:lnTo>
                    <a:lnTo>
                      <a:pt x="69" y="9"/>
                    </a:lnTo>
                    <a:lnTo>
                      <a:pt x="79" y="9"/>
                    </a:lnTo>
                    <a:lnTo>
                      <a:pt x="92" y="10"/>
                    </a:lnTo>
                    <a:lnTo>
                      <a:pt x="104" y="10"/>
                    </a:lnTo>
                    <a:lnTo>
                      <a:pt x="115" y="10"/>
                    </a:lnTo>
                    <a:lnTo>
                      <a:pt x="127" y="6"/>
                    </a:lnTo>
                    <a:lnTo>
                      <a:pt x="140" y="3"/>
                    </a:lnTo>
                    <a:lnTo>
                      <a:pt x="153" y="0"/>
                    </a:lnTo>
                    <a:lnTo>
                      <a:pt x="163" y="1"/>
                    </a:lnTo>
                    <a:lnTo>
                      <a:pt x="175" y="4"/>
                    </a:lnTo>
                    <a:lnTo>
                      <a:pt x="185" y="9"/>
                    </a:lnTo>
                    <a:lnTo>
                      <a:pt x="196" y="10"/>
                    </a:lnTo>
                    <a:lnTo>
                      <a:pt x="212" y="10"/>
                    </a:lnTo>
                    <a:lnTo>
                      <a:pt x="228" y="12"/>
                    </a:lnTo>
                    <a:lnTo>
                      <a:pt x="244" y="12"/>
                    </a:lnTo>
                    <a:lnTo>
                      <a:pt x="259" y="13"/>
                    </a:lnTo>
                    <a:lnTo>
                      <a:pt x="276" y="12"/>
                    </a:lnTo>
                    <a:lnTo>
                      <a:pt x="292" y="13"/>
                    </a:lnTo>
                    <a:lnTo>
                      <a:pt x="304" y="14"/>
                    </a:lnTo>
                    <a:lnTo>
                      <a:pt x="304" y="19"/>
                    </a:lnTo>
                    <a:lnTo>
                      <a:pt x="154" y="19"/>
                    </a:lnTo>
                    <a:close/>
                  </a:path>
                </a:pathLst>
              </a:custGeom>
              <a:solidFill>
                <a:srgbClr val="DA251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0" name="Freeform 199"/>
              <p:cNvSpPr>
                <a:spLocks/>
              </p:cNvSpPr>
              <p:nvPr/>
            </p:nvSpPr>
            <p:spPr bwMode="auto">
              <a:xfrm>
                <a:off x="4064" y="3232"/>
                <a:ext cx="15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6"/>
                  </a:cxn>
                  <a:cxn ang="0">
                    <a:pos x="155" y="6"/>
                  </a:cxn>
                  <a:cxn ang="0">
                    <a:pos x="15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55" h="6">
                    <a:moveTo>
                      <a:pt x="0" y="0"/>
                    </a:moveTo>
                    <a:lnTo>
                      <a:pt x="1" y="6"/>
                    </a:lnTo>
                    <a:lnTo>
                      <a:pt x="155" y="6"/>
                    </a:lnTo>
                    <a:lnTo>
                      <a:pt x="155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1" name="Freeform 200"/>
              <p:cNvSpPr>
                <a:spLocks/>
              </p:cNvSpPr>
              <p:nvPr/>
            </p:nvSpPr>
            <p:spPr bwMode="auto">
              <a:xfrm>
                <a:off x="4064" y="3228"/>
                <a:ext cx="20" cy="1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0" y="4"/>
                  </a:cxn>
                  <a:cxn ang="0">
                    <a:pos x="1" y="10"/>
                  </a:cxn>
                  <a:cxn ang="0">
                    <a:pos x="20" y="5"/>
                  </a:cxn>
                  <a:cxn ang="0">
                    <a:pos x="20" y="0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lnTo>
                      <a:pt x="20" y="0"/>
                    </a:lnTo>
                    <a:lnTo>
                      <a:pt x="0" y="4"/>
                    </a:lnTo>
                    <a:lnTo>
                      <a:pt x="1" y="10"/>
                    </a:lnTo>
                    <a:lnTo>
                      <a:pt x="20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2" name="Freeform 201"/>
              <p:cNvSpPr>
                <a:spLocks/>
              </p:cNvSpPr>
              <p:nvPr/>
            </p:nvSpPr>
            <p:spPr bwMode="auto">
              <a:xfrm>
                <a:off x="4084" y="3226"/>
                <a:ext cx="13" cy="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13" y="4"/>
                  </a:cxn>
                  <a:cxn ang="0">
                    <a:pos x="12" y="0"/>
                  </a:cxn>
                </a:cxnLst>
                <a:rect l="0" t="0" r="r" b="b"/>
                <a:pathLst>
                  <a:path w="13" h="7">
                    <a:moveTo>
                      <a:pt x="12" y="0"/>
                    </a:moveTo>
                    <a:lnTo>
                      <a:pt x="12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13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3" name="Freeform 202"/>
              <p:cNvSpPr>
                <a:spLocks/>
              </p:cNvSpPr>
              <p:nvPr/>
            </p:nvSpPr>
            <p:spPr bwMode="auto">
              <a:xfrm>
                <a:off x="4096" y="3222"/>
                <a:ext cx="19" cy="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19" y="6"/>
                  </a:cxn>
                  <a:cxn ang="0">
                    <a:pos x="17" y="0"/>
                  </a:cxn>
                </a:cxnLst>
                <a:rect l="0" t="0" r="r" b="b"/>
                <a:pathLst>
                  <a:path w="19" h="8">
                    <a:moveTo>
                      <a:pt x="17" y="0"/>
                    </a:moveTo>
                    <a:lnTo>
                      <a:pt x="17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9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4" name="Freeform 203"/>
              <p:cNvSpPr>
                <a:spLocks/>
              </p:cNvSpPr>
              <p:nvPr/>
            </p:nvSpPr>
            <p:spPr bwMode="auto">
              <a:xfrm>
                <a:off x="4113" y="3222"/>
                <a:ext cx="21" cy="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21" y="1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1" y="6"/>
                  </a:cxn>
                  <a:cxn ang="0">
                    <a:pos x="21" y="6"/>
                  </a:cxn>
                </a:cxnLst>
                <a:rect l="0" t="0" r="r" b="b"/>
                <a:pathLst>
                  <a:path w="21" h="6">
                    <a:moveTo>
                      <a:pt x="21" y="6"/>
                    </a:moveTo>
                    <a:lnTo>
                      <a:pt x="21" y="1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1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5" name="Freeform 204"/>
              <p:cNvSpPr>
                <a:spLocks/>
              </p:cNvSpPr>
              <p:nvPr/>
            </p:nvSpPr>
            <p:spPr bwMode="auto">
              <a:xfrm>
                <a:off x="4134" y="3222"/>
                <a:ext cx="46" cy="7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35" y="1"/>
                  </a:cxn>
                  <a:cxn ang="0">
                    <a:pos x="23" y="1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23" y="6"/>
                  </a:cxn>
                  <a:cxn ang="0">
                    <a:pos x="35" y="7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5" y="1"/>
                  </a:cxn>
                </a:cxnLst>
                <a:rect l="0" t="0" r="r" b="b"/>
                <a:pathLst>
                  <a:path w="46" h="7">
                    <a:moveTo>
                      <a:pt x="45" y="1"/>
                    </a:moveTo>
                    <a:lnTo>
                      <a:pt x="45" y="1"/>
                    </a:lnTo>
                    <a:lnTo>
                      <a:pt x="35" y="1"/>
                    </a:lnTo>
                    <a:lnTo>
                      <a:pt x="23" y="1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10" y="6"/>
                    </a:lnTo>
                    <a:lnTo>
                      <a:pt x="23" y="6"/>
                    </a:lnTo>
                    <a:lnTo>
                      <a:pt x="35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5" y="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6" name="Freeform 205"/>
              <p:cNvSpPr>
                <a:spLocks/>
              </p:cNvSpPr>
              <p:nvPr/>
            </p:nvSpPr>
            <p:spPr bwMode="auto">
              <a:xfrm>
                <a:off x="4179" y="3219"/>
                <a:ext cx="13" cy="1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0" y="4"/>
                  </a:cxn>
                  <a:cxn ang="0">
                    <a:pos x="1" y="10"/>
                  </a:cxn>
                  <a:cxn ang="0">
                    <a:pos x="13" y="6"/>
                  </a:cxn>
                  <a:cxn ang="0">
                    <a:pos x="11" y="0"/>
                  </a:cxn>
                </a:cxnLst>
                <a:rect l="0" t="0" r="r" b="b"/>
                <a:pathLst>
                  <a:path w="13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4"/>
                    </a:lnTo>
                    <a:lnTo>
                      <a:pt x="1" y="10"/>
                    </a:lnTo>
                    <a:lnTo>
                      <a:pt x="13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7" name="Freeform 206"/>
              <p:cNvSpPr>
                <a:spLocks/>
              </p:cNvSpPr>
              <p:nvPr/>
            </p:nvSpPr>
            <p:spPr bwMode="auto">
              <a:xfrm>
                <a:off x="4190" y="3213"/>
                <a:ext cx="28" cy="1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13" y="3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15" y="7"/>
                  </a:cxn>
                  <a:cxn ang="0">
                    <a:pos x="28" y="6"/>
                  </a:cxn>
                  <a:cxn ang="0">
                    <a:pos x="28" y="6"/>
                  </a:cxn>
                  <a:cxn ang="0">
                    <a:pos x="28" y="0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lnTo>
                      <a:pt x="28" y="0"/>
                    </a:lnTo>
                    <a:lnTo>
                      <a:pt x="13" y="3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15" y="7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8" name="Freeform 207"/>
              <p:cNvSpPr>
                <a:spLocks/>
              </p:cNvSpPr>
              <p:nvPr/>
            </p:nvSpPr>
            <p:spPr bwMode="auto">
              <a:xfrm>
                <a:off x="4218" y="3213"/>
                <a:ext cx="43" cy="16"/>
              </a:xfrm>
              <a:custGeom>
                <a:avLst/>
                <a:gdLst/>
                <a:ahLst/>
                <a:cxnLst>
                  <a:cxn ang="0">
                    <a:pos x="43" y="12"/>
                  </a:cxn>
                  <a:cxn ang="0">
                    <a:pos x="43" y="12"/>
                  </a:cxn>
                  <a:cxn ang="0">
                    <a:pos x="33" y="9"/>
                  </a:cxn>
                  <a:cxn ang="0">
                    <a:pos x="22" y="6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0" y="7"/>
                  </a:cxn>
                  <a:cxn ang="0">
                    <a:pos x="20" y="10"/>
                  </a:cxn>
                  <a:cxn ang="0">
                    <a:pos x="32" y="15"/>
                  </a:cxn>
                  <a:cxn ang="0">
                    <a:pos x="43" y="16"/>
                  </a:cxn>
                  <a:cxn ang="0">
                    <a:pos x="43" y="16"/>
                  </a:cxn>
                  <a:cxn ang="0">
                    <a:pos x="43" y="12"/>
                  </a:cxn>
                </a:cxnLst>
                <a:rect l="0" t="0" r="r" b="b"/>
                <a:pathLst>
                  <a:path w="43" h="16">
                    <a:moveTo>
                      <a:pt x="43" y="12"/>
                    </a:moveTo>
                    <a:lnTo>
                      <a:pt x="43" y="12"/>
                    </a:lnTo>
                    <a:lnTo>
                      <a:pt x="33" y="9"/>
                    </a:lnTo>
                    <a:lnTo>
                      <a:pt x="22" y="6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0" y="7"/>
                    </a:lnTo>
                    <a:lnTo>
                      <a:pt x="20" y="10"/>
                    </a:lnTo>
                    <a:lnTo>
                      <a:pt x="32" y="15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9" name="Freeform 208"/>
              <p:cNvSpPr>
                <a:spLocks/>
              </p:cNvSpPr>
              <p:nvPr/>
            </p:nvSpPr>
            <p:spPr bwMode="auto">
              <a:xfrm>
                <a:off x="4261" y="3223"/>
                <a:ext cx="32" cy="6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16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6" y="6"/>
                  </a:cxn>
                  <a:cxn ang="0">
                    <a:pos x="31" y="6"/>
                  </a:cxn>
                  <a:cxn ang="0">
                    <a:pos x="31" y="6"/>
                  </a:cxn>
                  <a:cxn ang="0">
                    <a:pos x="32" y="2"/>
                  </a:cxn>
                </a:cxnLst>
                <a:rect l="0" t="0" r="r" b="b"/>
                <a:pathLst>
                  <a:path w="32" h="6">
                    <a:moveTo>
                      <a:pt x="32" y="2"/>
                    </a:moveTo>
                    <a:lnTo>
                      <a:pt x="32" y="2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6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0" name="Freeform 209"/>
              <p:cNvSpPr>
                <a:spLocks/>
              </p:cNvSpPr>
              <p:nvPr/>
            </p:nvSpPr>
            <p:spPr bwMode="auto">
              <a:xfrm>
                <a:off x="4292" y="3225"/>
                <a:ext cx="32" cy="5"/>
              </a:xfrm>
              <a:custGeom>
                <a:avLst/>
                <a:gdLst/>
                <a:ahLst/>
                <a:cxnLst>
                  <a:cxn ang="0">
                    <a:pos x="32" y="1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7" y="4"/>
                  </a:cxn>
                  <a:cxn ang="0">
                    <a:pos x="30" y="5"/>
                  </a:cxn>
                  <a:cxn ang="0">
                    <a:pos x="30" y="5"/>
                  </a:cxn>
                  <a:cxn ang="0">
                    <a:pos x="32" y="1"/>
                  </a:cxn>
                </a:cxnLst>
                <a:rect l="0" t="0" r="r" b="b"/>
                <a:pathLst>
                  <a:path w="32" h="5">
                    <a:moveTo>
                      <a:pt x="32" y="1"/>
                    </a:moveTo>
                    <a:lnTo>
                      <a:pt x="32" y="1"/>
                    </a:lnTo>
                    <a:lnTo>
                      <a:pt x="17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7" y="4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1" name="Freeform 210"/>
              <p:cNvSpPr>
                <a:spLocks/>
              </p:cNvSpPr>
              <p:nvPr/>
            </p:nvSpPr>
            <p:spPr bwMode="auto">
              <a:xfrm>
                <a:off x="4322" y="3225"/>
                <a:ext cx="37" cy="5"/>
              </a:xfrm>
              <a:custGeom>
                <a:avLst/>
                <a:gdLst/>
                <a:ahLst/>
                <a:cxnLst>
                  <a:cxn ang="0">
                    <a:pos x="35" y="1"/>
                  </a:cxn>
                  <a:cxn ang="0">
                    <a:pos x="37" y="3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5"/>
                  </a:cxn>
                  <a:cxn ang="0">
                    <a:pos x="19" y="5"/>
                  </a:cxn>
                  <a:cxn ang="0">
                    <a:pos x="34" y="5"/>
                  </a:cxn>
                  <a:cxn ang="0">
                    <a:pos x="35" y="5"/>
                  </a:cxn>
                  <a:cxn ang="0">
                    <a:pos x="35" y="1"/>
                  </a:cxn>
                </a:cxnLst>
                <a:rect l="0" t="0" r="r" b="b"/>
                <a:pathLst>
                  <a:path w="37" h="5">
                    <a:moveTo>
                      <a:pt x="35" y="1"/>
                    </a:moveTo>
                    <a:lnTo>
                      <a:pt x="37" y="3"/>
                    </a:lnTo>
                    <a:lnTo>
                      <a:pt x="19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19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2" name="Freeform 211"/>
              <p:cNvSpPr>
                <a:spLocks/>
              </p:cNvSpPr>
              <p:nvPr/>
            </p:nvSpPr>
            <p:spPr bwMode="auto">
              <a:xfrm>
                <a:off x="4357" y="3226"/>
                <a:ext cx="15" cy="7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2" y="3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2" y="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3"/>
                  </a:cxn>
                  <a:cxn ang="0">
                    <a:pos x="12" y="3"/>
                  </a:cxn>
                  <a:cxn ang="0">
                    <a:pos x="15" y="4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2" y="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3" name="Freeform 212"/>
              <p:cNvSpPr>
                <a:spLocks/>
              </p:cNvSpPr>
              <p:nvPr/>
            </p:nvSpPr>
            <p:spPr bwMode="auto">
              <a:xfrm>
                <a:off x="4366" y="3230"/>
                <a:ext cx="6" cy="8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6" y="8"/>
                  </a:cxn>
                  <a:cxn ang="0">
                    <a:pos x="6" y="5"/>
                  </a:cxn>
                  <a:cxn ang="0">
                    <a:pos x="3" y="8"/>
                  </a:cxn>
                </a:cxnLst>
                <a:rect l="0" t="0" r="r" b="b"/>
                <a:pathLst>
                  <a:path w="6" h="8">
                    <a:moveTo>
                      <a:pt x="3" y="8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4" name="Freeform 213"/>
              <p:cNvSpPr>
                <a:spLocks/>
              </p:cNvSpPr>
              <p:nvPr/>
            </p:nvSpPr>
            <p:spPr bwMode="auto">
              <a:xfrm>
                <a:off x="4219" y="3232"/>
                <a:ext cx="15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50" y="6"/>
                  </a:cxn>
                  <a:cxn ang="0">
                    <a:pos x="15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0" h="6">
                    <a:moveTo>
                      <a:pt x="0" y="0"/>
                    </a:moveTo>
                    <a:lnTo>
                      <a:pt x="0" y="6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5" name="Rectangle 214"/>
              <p:cNvSpPr>
                <a:spLocks noChangeArrowheads="1"/>
              </p:cNvSpPr>
              <p:nvPr/>
            </p:nvSpPr>
            <p:spPr bwMode="auto">
              <a:xfrm>
                <a:off x="3785" y="3235"/>
                <a:ext cx="923" cy="59"/>
              </a:xfrm>
              <a:prstGeom prst="rect">
                <a:avLst/>
              </a:prstGeom>
              <a:solidFill>
                <a:srgbClr val="E0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6" name="Freeform 215"/>
              <p:cNvSpPr>
                <a:spLocks/>
              </p:cNvSpPr>
              <p:nvPr/>
            </p:nvSpPr>
            <p:spPr bwMode="auto">
              <a:xfrm>
                <a:off x="3781" y="3235"/>
                <a:ext cx="9" cy="64"/>
              </a:xfrm>
              <a:custGeom>
                <a:avLst/>
                <a:gdLst/>
                <a:ahLst/>
                <a:cxnLst>
                  <a:cxn ang="0">
                    <a:pos x="4" y="64"/>
                  </a:cxn>
                  <a:cxn ang="0">
                    <a:pos x="9" y="59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4" y="64"/>
                  </a:cxn>
                  <a:cxn ang="0">
                    <a:pos x="0" y="59"/>
                  </a:cxn>
                  <a:cxn ang="0">
                    <a:pos x="0" y="64"/>
                  </a:cxn>
                  <a:cxn ang="0">
                    <a:pos x="4" y="64"/>
                  </a:cxn>
                </a:cxnLst>
                <a:rect l="0" t="0" r="r" b="b"/>
                <a:pathLst>
                  <a:path w="9" h="64">
                    <a:moveTo>
                      <a:pt x="4" y="64"/>
                    </a:moveTo>
                    <a:lnTo>
                      <a:pt x="9" y="5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4" y="64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4" y="6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7" name="Freeform 216"/>
              <p:cNvSpPr>
                <a:spLocks/>
              </p:cNvSpPr>
              <p:nvPr/>
            </p:nvSpPr>
            <p:spPr bwMode="auto">
              <a:xfrm>
                <a:off x="3785" y="3290"/>
                <a:ext cx="928" cy="9"/>
              </a:xfrm>
              <a:custGeom>
                <a:avLst/>
                <a:gdLst/>
                <a:ahLst/>
                <a:cxnLst>
                  <a:cxn ang="0">
                    <a:pos x="928" y="4"/>
                  </a:cxn>
                  <a:cxn ang="0">
                    <a:pos x="923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923" y="9"/>
                  </a:cxn>
                  <a:cxn ang="0">
                    <a:pos x="928" y="4"/>
                  </a:cxn>
                  <a:cxn ang="0">
                    <a:pos x="923" y="9"/>
                  </a:cxn>
                  <a:cxn ang="0">
                    <a:pos x="928" y="9"/>
                  </a:cxn>
                  <a:cxn ang="0">
                    <a:pos x="928" y="4"/>
                  </a:cxn>
                </a:cxnLst>
                <a:rect l="0" t="0" r="r" b="b"/>
                <a:pathLst>
                  <a:path w="928" h="9">
                    <a:moveTo>
                      <a:pt x="928" y="4"/>
                    </a:moveTo>
                    <a:lnTo>
                      <a:pt x="923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923" y="9"/>
                    </a:lnTo>
                    <a:lnTo>
                      <a:pt x="928" y="4"/>
                    </a:lnTo>
                    <a:lnTo>
                      <a:pt x="923" y="9"/>
                    </a:lnTo>
                    <a:lnTo>
                      <a:pt x="928" y="9"/>
                    </a:lnTo>
                    <a:lnTo>
                      <a:pt x="928" y="4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418"/>
            <p:cNvGrpSpPr>
              <a:grpSpLocks/>
            </p:cNvGrpSpPr>
            <p:nvPr/>
          </p:nvGrpSpPr>
          <p:grpSpPr bwMode="auto">
            <a:xfrm>
              <a:off x="2304" y="3230"/>
              <a:ext cx="2409" cy="753"/>
              <a:chOff x="2304" y="3230"/>
              <a:chExt cx="2409" cy="753"/>
            </a:xfrm>
          </p:grpSpPr>
          <p:sp>
            <p:nvSpPr>
              <p:cNvPr id="4988" name="Freeform 218"/>
              <p:cNvSpPr>
                <a:spLocks/>
              </p:cNvSpPr>
              <p:nvPr/>
            </p:nvSpPr>
            <p:spPr bwMode="auto">
              <a:xfrm>
                <a:off x="4704" y="3230"/>
                <a:ext cx="9" cy="6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64"/>
                  </a:cxn>
                  <a:cxn ang="0">
                    <a:pos x="9" y="64"/>
                  </a:cxn>
                  <a:cxn ang="0">
                    <a:pos x="9" y="5"/>
                  </a:cxn>
                  <a:cxn ang="0">
                    <a:pos x="4" y="0"/>
                  </a:cxn>
                  <a:cxn ang="0">
                    <a:pos x="9" y="5"/>
                  </a:cxn>
                  <a:cxn ang="0">
                    <a:pos x="9" y="0"/>
                  </a:cxn>
                  <a:cxn ang="0">
                    <a:pos x="4" y="0"/>
                  </a:cxn>
                </a:cxnLst>
                <a:rect l="0" t="0" r="r" b="b"/>
                <a:pathLst>
                  <a:path w="9" h="64">
                    <a:moveTo>
                      <a:pt x="4" y="0"/>
                    </a:moveTo>
                    <a:lnTo>
                      <a:pt x="0" y="5"/>
                    </a:lnTo>
                    <a:lnTo>
                      <a:pt x="0" y="64"/>
                    </a:lnTo>
                    <a:lnTo>
                      <a:pt x="9" y="64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9" name="Freeform 219"/>
              <p:cNvSpPr>
                <a:spLocks/>
              </p:cNvSpPr>
              <p:nvPr/>
            </p:nvSpPr>
            <p:spPr bwMode="auto">
              <a:xfrm>
                <a:off x="3781" y="3230"/>
                <a:ext cx="927" cy="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9"/>
                  </a:cxn>
                  <a:cxn ang="0">
                    <a:pos x="927" y="9"/>
                  </a:cxn>
                  <a:cxn ang="0">
                    <a:pos x="927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927" h="9">
                    <a:moveTo>
                      <a:pt x="0" y="5"/>
                    </a:moveTo>
                    <a:lnTo>
                      <a:pt x="4" y="9"/>
                    </a:lnTo>
                    <a:lnTo>
                      <a:pt x="927" y="9"/>
                    </a:lnTo>
                    <a:lnTo>
                      <a:pt x="927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315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0" name="Freeform 220"/>
              <p:cNvSpPr>
                <a:spLocks/>
              </p:cNvSpPr>
              <p:nvPr/>
            </p:nvSpPr>
            <p:spPr bwMode="auto">
              <a:xfrm>
                <a:off x="230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1" name="Freeform 221"/>
              <p:cNvSpPr>
                <a:spLocks/>
              </p:cNvSpPr>
              <p:nvPr/>
            </p:nvSpPr>
            <p:spPr bwMode="auto">
              <a:xfrm>
                <a:off x="2304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2" name="Freeform 222"/>
              <p:cNvSpPr>
                <a:spLocks/>
              </p:cNvSpPr>
              <p:nvPr/>
            </p:nvSpPr>
            <p:spPr bwMode="auto">
              <a:xfrm>
                <a:off x="2304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3" name="Freeform 223"/>
              <p:cNvSpPr>
                <a:spLocks/>
              </p:cNvSpPr>
              <p:nvPr/>
            </p:nvSpPr>
            <p:spPr bwMode="auto">
              <a:xfrm>
                <a:off x="2304" y="3970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4" name="Freeform 224"/>
              <p:cNvSpPr>
                <a:spLocks/>
              </p:cNvSpPr>
              <p:nvPr/>
            </p:nvSpPr>
            <p:spPr bwMode="auto">
              <a:xfrm>
                <a:off x="2304" y="3956"/>
                <a:ext cx="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5" name="Freeform 225"/>
              <p:cNvSpPr>
                <a:spLocks/>
              </p:cNvSpPr>
              <p:nvPr/>
            </p:nvSpPr>
            <p:spPr bwMode="auto">
              <a:xfrm>
                <a:off x="2304" y="3946"/>
                <a:ext cx="5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6" name="Freeform 226"/>
              <p:cNvSpPr>
                <a:spLocks/>
              </p:cNvSpPr>
              <p:nvPr/>
            </p:nvSpPr>
            <p:spPr bwMode="auto">
              <a:xfrm>
                <a:off x="2304" y="3945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7" name="Freeform 227"/>
              <p:cNvSpPr>
                <a:spLocks/>
              </p:cNvSpPr>
              <p:nvPr/>
            </p:nvSpPr>
            <p:spPr bwMode="auto">
              <a:xfrm>
                <a:off x="2304" y="3945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8" name="Freeform 228"/>
              <p:cNvSpPr>
                <a:spLocks/>
              </p:cNvSpPr>
              <p:nvPr/>
            </p:nvSpPr>
            <p:spPr bwMode="auto">
              <a:xfrm>
                <a:off x="2304" y="3951"/>
                <a:ext cx="5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" y="1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9" name="Freeform 229"/>
              <p:cNvSpPr>
                <a:spLocks/>
              </p:cNvSpPr>
              <p:nvPr/>
            </p:nvSpPr>
            <p:spPr bwMode="auto">
              <a:xfrm>
                <a:off x="2304" y="3962"/>
                <a:ext cx="5" cy="12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5" y="12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0" name="Freeform 230"/>
              <p:cNvSpPr>
                <a:spLocks/>
              </p:cNvSpPr>
              <p:nvPr/>
            </p:nvSpPr>
            <p:spPr bwMode="auto">
              <a:xfrm>
                <a:off x="2305" y="3974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1" name="Freeform 231"/>
              <p:cNvSpPr>
                <a:spLocks/>
              </p:cNvSpPr>
              <p:nvPr/>
            </p:nvSpPr>
            <p:spPr bwMode="auto">
              <a:xfrm>
                <a:off x="2305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2" name="Freeform 232"/>
              <p:cNvSpPr>
                <a:spLocks/>
              </p:cNvSpPr>
              <p:nvPr/>
            </p:nvSpPr>
            <p:spPr bwMode="auto">
              <a:xfrm>
                <a:off x="2305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3" name="Freeform 233"/>
              <p:cNvSpPr>
                <a:spLocks/>
              </p:cNvSpPr>
              <p:nvPr/>
            </p:nvSpPr>
            <p:spPr bwMode="auto">
              <a:xfrm>
                <a:off x="2305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4" name="Freeform 234"/>
              <p:cNvSpPr>
                <a:spLocks/>
              </p:cNvSpPr>
              <p:nvPr/>
            </p:nvSpPr>
            <p:spPr bwMode="auto">
              <a:xfrm>
                <a:off x="2305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5" name="Freeform 235"/>
              <p:cNvSpPr>
                <a:spLocks/>
              </p:cNvSpPr>
              <p:nvPr/>
            </p:nvSpPr>
            <p:spPr bwMode="auto">
              <a:xfrm>
                <a:off x="2305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6" name="Freeform 236"/>
              <p:cNvSpPr>
                <a:spLocks/>
              </p:cNvSpPr>
              <p:nvPr/>
            </p:nvSpPr>
            <p:spPr bwMode="auto">
              <a:xfrm>
                <a:off x="2305" y="3970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7" name="Freeform 237"/>
              <p:cNvSpPr>
                <a:spLocks/>
              </p:cNvSpPr>
              <p:nvPr/>
            </p:nvSpPr>
            <p:spPr bwMode="auto">
              <a:xfrm>
                <a:off x="2307" y="3968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8" name="Freeform 238"/>
              <p:cNvSpPr>
                <a:spLocks/>
              </p:cNvSpPr>
              <p:nvPr/>
            </p:nvSpPr>
            <p:spPr bwMode="auto">
              <a:xfrm>
                <a:off x="2307" y="3968"/>
                <a:ext cx="4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" y="10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9" name="Freeform 239"/>
              <p:cNvSpPr>
                <a:spLocks/>
              </p:cNvSpPr>
              <p:nvPr/>
            </p:nvSpPr>
            <p:spPr bwMode="auto">
              <a:xfrm>
                <a:off x="2307" y="3974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0" name="Freeform 240"/>
              <p:cNvSpPr>
                <a:spLocks/>
              </p:cNvSpPr>
              <p:nvPr/>
            </p:nvSpPr>
            <p:spPr bwMode="auto">
              <a:xfrm>
                <a:off x="2307" y="3946"/>
                <a:ext cx="5" cy="2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5" y="28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8">
                    <a:moveTo>
                      <a:pt x="5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5" y="2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1" name="Freeform 241"/>
              <p:cNvSpPr>
                <a:spLocks/>
              </p:cNvSpPr>
              <p:nvPr/>
            </p:nvSpPr>
            <p:spPr bwMode="auto">
              <a:xfrm>
                <a:off x="2307" y="3911"/>
                <a:ext cx="5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5" y="35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5">
                    <a:moveTo>
                      <a:pt x="0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" y="3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2" name="Freeform 242"/>
              <p:cNvSpPr>
                <a:spLocks/>
              </p:cNvSpPr>
              <p:nvPr/>
            </p:nvSpPr>
            <p:spPr bwMode="auto">
              <a:xfrm>
                <a:off x="2307" y="3904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3" name="Freeform 243"/>
              <p:cNvSpPr>
                <a:spLocks/>
              </p:cNvSpPr>
              <p:nvPr/>
            </p:nvSpPr>
            <p:spPr bwMode="auto">
              <a:xfrm>
                <a:off x="2307" y="3904"/>
                <a:ext cx="5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5" y="1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lnTo>
                      <a:pt x="5" y="1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4" name="Freeform 244"/>
              <p:cNvSpPr>
                <a:spLocks/>
              </p:cNvSpPr>
              <p:nvPr/>
            </p:nvSpPr>
            <p:spPr bwMode="auto">
              <a:xfrm>
                <a:off x="2307" y="3919"/>
                <a:ext cx="5" cy="35"/>
              </a:xfrm>
              <a:custGeom>
                <a:avLst/>
                <a:gdLst/>
                <a:ahLst/>
                <a:cxnLst>
                  <a:cxn ang="0">
                    <a:pos x="1" y="35"/>
                  </a:cxn>
                  <a:cxn ang="0">
                    <a:pos x="5" y="3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35"/>
                  </a:cxn>
                  <a:cxn ang="0">
                    <a:pos x="1" y="35"/>
                  </a:cxn>
                </a:cxnLst>
                <a:rect l="0" t="0" r="r" b="b"/>
                <a:pathLst>
                  <a:path w="5" h="35">
                    <a:moveTo>
                      <a:pt x="1" y="35"/>
                    </a:moveTo>
                    <a:lnTo>
                      <a:pt x="5" y="3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35"/>
                    </a:lnTo>
                    <a:lnTo>
                      <a:pt x="1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5" name="Freeform 245"/>
              <p:cNvSpPr>
                <a:spLocks/>
              </p:cNvSpPr>
              <p:nvPr/>
            </p:nvSpPr>
            <p:spPr bwMode="auto">
              <a:xfrm>
                <a:off x="2308" y="3954"/>
                <a:ext cx="4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4" y="2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4" h="23">
                    <a:moveTo>
                      <a:pt x="0" y="23"/>
                    </a:moveTo>
                    <a:lnTo>
                      <a:pt x="4" y="2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6" name="Freeform 246"/>
              <p:cNvSpPr>
                <a:spLocks/>
              </p:cNvSpPr>
              <p:nvPr/>
            </p:nvSpPr>
            <p:spPr bwMode="auto">
              <a:xfrm>
                <a:off x="2308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7" name="Freeform 247"/>
              <p:cNvSpPr>
                <a:spLocks/>
              </p:cNvSpPr>
              <p:nvPr/>
            </p:nvSpPr>
            <p:spPr bwMode="auto">
              <a:xfrm>
                <a:off x="2308" y="3974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" name="Freeform 248"/>
              <p:cNvSpPr>
                <a:spLocks/>
              </p:cNvSpPr>
              <p:nvPr/>
            </p:nvSpPr>
            <p:spPr bwMode="auto">
              <a:xfrm>
                <a:off x="2308" y="3958"/>
                <a:ext cx="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" name="Freeform 249"/>
              <p:cNvSpPr>
                <a:spLocks/>
              </p:cNvSpPr>
              <p:nvPr/>
            </p:nvSpPr>
            <p:spPr bwMode="auto">
              <a:xfrm>
                <a:off x="2308" y="3954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" name="Freeform 250"/>
              <p:cNvSpPr>
                <a:spLocks/>
              </p:cNvSpPr>
              <p:nvPr/>
            </p:nvSpPr>
            <p:spPr bwMode="auto">
              <a:xfrm>
                <a:off x="2308" y="3954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" name="Freeform 251"/>
              <p:cNvSpPr>
                <a:spLocks/>
              </p:cNvSpPr>
              <p:nvPr/>
            </p:nvSpPr>
            <p:spPr bwMode="auto">
              <a:xfrm>
                <a:off x="2308" y="3955"/>
                <a:ext cx="6" cy="1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0"/>
                  </a:cxn>
                </a:cxnLst>
                <a:rect l="0" t="0" r="r" b="b"/>
                <a:pathLst>
                  <a:path w="6" h="10">
                    <a:moveTo>
                      <a:pt x="1" y="10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" name="Freeform 252"/>
              <p:cNvSpPr>
                <a:spLocks/>
              </p:cNvSpPr>
              <p:nvPr/>
            </p:nvSpPr>
            <p:spPr bwMode="auto">
              <a:xfrm>
                <a:off x="2309" y="3965"/>
                <a:ext cx="5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" y="13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" name="Freeform 253"/>
              <p:cNvSpPr>
                <a:spLocks/>
              </p:cNvSpPr>
              <p:nvPr/>
            </p:nvSpPr>
            <p:spPr bwMode="auto">
              <a:xfrm>
                <a:off x="2309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" name="Freeform 254"/>
              <p:cNvSpPr>
                <a:spLocks/>
              </p:cNvSpPr>
              <p:nvPr/>
            </p:nvSpPr>
            <p:spPr bwMode="auto">
              <a:xfrm>
                <a:off x="2309" y="3971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" name="Freeform 255"/>
              <p:cNvSpPr>
                <a:spLocks/>
              </p:cNvSpPr>
              <p:nvPr/>
            </p:nvSpPr>
            <p:spPr bwMode="auto">
              <a:xfrm>
                <a:off x="2309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" name="Freeform 256"/>
              <p:cNvSpPr>
                <a:spLocks/>
              </p:cNvSpPr>
              <p:nvPr/>
            </p:nvSpPr>
            <p:spPr bwMode="auto">
              <a:xfrm>
                <a:off x="2309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" name="Freeform 257"/>
              <p:cNvSpPr>
                <a:spLocks/>
              </p:cNvSpPr>
              <p:nvPr/>
            </p:nvSpPr>
            <p:spPr bwMode="auto">
              <a:xfrm>
                <a:off x="2309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8" name="Freeform 258"/>
              <p:cNvSpPr>
                <a:spLocks/>
              </p:cNvSpPr>
              <p:nvPr/>
            </p:nvSpPr>
            <p:spPr bwMode="auto">
              <a:xfrm>
                <a:off x="2309" y="3968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9" name="Freeform 259"/>
              <p:cNvSpPr>
                <a:spLocks/>
              </p:cNvSpPr>
              <p:nvPr/>
            </p:nvSpPr>
            <p:spPr bwMode="auto">
              <a:xfrm>
                <a:off x="2309" y="3975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0" name="Freeform 260"/>
              <p:cNvSpPr>
                <a:spLocks/>
              </p:cNvSpPr>
              <p:nvPr/>
            </p:nvSpPr>
            <p:spPr bwMode="auto">
              <a:xfrm>
                <a:off x="2311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1" name="Freeform 261"/>
              <p:cNvSpPr>
                <a:spLocks/>
              </p:cNvSpPr>
              <p:nvPr/>
            </p:nvSpPr>
            <p:spPr bwMode="auto">
              <a:xfrm>
                <a:off x="2312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2" name="Freeform 262"/>
              <p:cNvSpPr>
                <a:spLocks/>
              </p:cNvSpPr>
              <p:nvPr/>
            </p:nvSpPr>
            <p:spPr bwMode="auto">
              <a:xfrm>
                <a:off x="2314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3" name="Freeform 263"/>
              <p:cNvSpPr>
                <a:spLocks/>
              </p:cNvSpPr>
              <p:nvPr/>
            </p:nvSpPr>
            <p:spPr bwMode="auto">
              <a:xfrm>
                <a:off x="2311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4" name="Freeform 264"/>
              <p:cNvSpPr>
                <a:spLocks/>
              </p:cNvSpPr>
              <p:nvPr/>
            </p:nvSpPr>
            <p:spPr bwMode="auto">
              <a:xfrm>
                <a:off x="231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5" name="Freeform 265"/>
              <p:cNvSpPr>
                <a:spLocks/>
              </p:cNvSpPr>
              <p:nvPr/>
            </p:nvSpPr>
            <p:spPr bwMode="auto">
              <a:xfrm>
                <a:off x="2312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6" name="Freeform 266"/>
              <p:cNvSpPr>
                <a:spLocks/>
              </p:cNvSpPr>
              <p:nvPr/>
            </p:nvSpPr>
            <p:spPr bwMode="auto">
              <a:xfrm>
                <a:off x="2314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7" name="Freeform 267"/>
              <p:cNvSpPr>
                <a:spLocks/>
              </p:cNvSpPr>
              <p:nvPr/>
            </p:nvSpPr>
            <p:spPr bwMode="auto">
              <a:xfrm>
                <a:off x="2312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8" name="Freeform 268"/>
              <p:cNvSpPr>
                <a:spLocks/>
              </p:cNvSpPr>
              <p:nvPr/>
            </p:nvSpPr>
            <p:spPr bwMode="auto">
              <a:xfrm>
                <a:off x="2312" y="3972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9" name="Freeform 269"/>
              <p:cNvSpPr>
                <a:spLocks/>
              </p:cNvSpPr>
              <p:nvPr/>
            </p:nvSpPr>
            <p:spPr bwMode="auto">
              <a:xfrm>
                <a:off x="2312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0" name="Freeform 270"/>
              <p:cNvSpPr>
                <a:spLocks/>
              </p:cNvSpPr>
              <p:nvPr/>
            </p:nvSpPr>
            <p:spPr bwMode="auto">
              <a:xfrm>
                <a:off x="2312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1" name="Freeform 271"/>
              <p:cNvSpPr>
                <a:spLocks/>
              </p:cNvSpPr>
              <p:nvPr/>
            </p:nvSpPr>
            <p:spPr bwMode="auto">
              <a:xfrm>
                <a:off x="2312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2" name="Freeform 272"/>
              <p:cNvSpPr>
                <a:spLocks/>
              </p:cNvSpPr>
              <p:nvPr/>
            </p:nvSpPr>
            <p:spPr bwMode="auto">
              <a:xfrm>
                <a:off x="2312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3" name="Freeform 273"/>
              <p:cNvSpPr>
                <a:spLocks/>
              </p:cNvSpPr>
              <p:nvPr/>
            </p:nvSpPr>
            <p:spPr bwMode="auto">
              <a:xfrm>
                <a:off x="2312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4" name="Freeform 274"/>
              <p:cNvSpPr>
                <a:spLocks/>
              </p:cNvSpPr>
              <p:nvPr/>
            </p:nvSpPr>
            <p:spPr bwMode="auto">
              <a:xfrm>
                <a:off x="2314" y="3951"/>
                <a:ext cx="4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4" y="27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5" name="Freeform 275"/>
              <p:cNvSpPr>
                <a:spLocks/>
              </p:cNvSpPr>
              <p:nvPr/>
            </p:nvSpPr>
            <p:spPr bwMode="auto">
              <a:xfrm>
                <a:off x="2314" y="3925"/>
                <a:ext cx="4" cy="2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4" y="2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6">
                    <a:moveTo>
                      <a:pt x="4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6" name="Freeform 276"/>
              <p:cNvSpPr>
                <a:spLocks/>
              </p:cNvSpPr>
              <p:nvPr/>
            </p:nvSpPr>
            <p:spPr bwMode="auto">
              <a:xfrm>
                <a:off x="2314" y="3923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7" name="Freeform 277"/>
              <p:cNvSpPr>
                <a:spLocks/>
              </p:cNvSpPr>
              <p:nvPr/>
            </p:nvSpPr>
            <p:spPr bwMode="auto">
              <a:xfrm>
                <a:off x="2314" y="3923"/>
                <a:ext cx="4" cy="1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4" y="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4" y="13"/>
                  </a:cxn>
                </a:cxnLst>
                <a:rect l="0" t="0" r="r" b="b"/>
                <a:pathLst>
                  <a:path w="4" h="13">
                    <a:moveTo>
                      <a:pt x="4" y="13"/>
                    </a:moveTo>
                    <a:lnTo>
                      <a:pt x="4" y="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8" name="Freeform 278"/>
              <p:cNvSpPr>
                <a:spLocks/>
              </p:cNvSpPr>
              <p:nvPr/>
            </p:nvSpPr>
            <p:spPr bwMode="auto">
              <a:xfrm>
                <a:off x="2314" y="3936"/>
                <a:ext cx="6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6" y="2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6" h="23">
                    <a:moveTo>
                      <a:pt x="0" y="23"/>
                    </a:moveTo>
                    <a:lnTo>
                      <a:pt x="6" y="2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9" name="Freeform 279"/>
              <p:cNvSpPr>
                <a:spLocks/>
              </p:cNvSpPr>
              <p:nvPr/>
            </p:nvSpPr>
            <p:spPr bwMode="auto">
              <a:xfrm>
                <a:off x="2314" y="3959"/>
                <a:ext cx="6" cy="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4" y="18"/>
                  </a:cxn>
                </a:cxnLst>
                <a:rect l="0" t="0" r="r" b="b"/>
                <a:pathLst>
                  <a:path w="6" h="18">
                    <a:moveTo>
                      <a:pt x="4" y="18"/>
                    </a:moveTo>
                    <a:lnTo>
                      <a:pt x="6" y="1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0" name="Freeform 280"/>
              <p:cNvSpPr>
                <a:spLocks/>
              </p:cNvSpPr>
              <p:nvPr/>
            </p:nvSpPr>
            <p:spPr bwMode="auto">
              <a:xfrm>
                <a:off x="2315" y="3972"/>
                <a:ext cx="5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1" name="Freeform 281"/>
              <p:cNvSpPr>
                <a:spLocks/>
              </p:cNvSpPr>
              <p:nvPr/>
            </p:nvSpPr>
            <p:spPr bwMode="auto">
              <a:xfrm>
                <a:off x="2314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2" name="Freeform 282"/>
              <p:cNvSpPr>
                <a:spLocks/>
              </p:cNvSpPr>
              <p:nvPr/>
            </p:nvSpPr>
            <p:spPr bwMode="auto">
              <a:xfrm>
                <a:off x="2315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3" name="Freeform 283"/>
              <p:cNvSpPr>
                <a:spLocks/>
              </p:cNvSpPr>
              <p:nvPr/>
            </p:nvSpPr>
            <p:spPr bwMode="auto">
              <a:xfrm>
                <a:off x="2315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4" name="Freeform 284"/>
              <p:cNvSpPr>
                <a:spLocks/>
              </p:cNvSpPr>
              <p:nvPr/>
            </p:nvSpPr>
            <p:spPr bwMode="auto">
              <a:xfrm>
                <a:off x="2315" y="3968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5" name="Freeform 285"/>
              <p:cNvSpPr>
                <a:spLocks/>
              </p:cNvSpPr>
              <p:nvPr/>
            </p:nvSpPr>
            <p:spPr bwMode="auto">
              <a:xfrm>
                <a:off x="2315" y="396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6" name="Freeform 286"/>
              <p:cNvSpPr>
                <a:spLocks/>
              </p:cNvSpPr>
              <p:nvPr/>
            </p:nvSpPr>
            <p:spPr bwMode="auto">
              <a:xfrm>
                <a:off x="2315" y="3967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7" name="Freeform 287"/>
              <p:cNvSpPr>
                <a:spLocks/>
              </p:cNvSpPr>
              <p:nvPr/>
            </p:nvSpPr>
            <p:spPr bwMode="auto">
              <a:xfrm>
                <a:off x="2315" y="3971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8" name="Freeform 288"/>
              <p:cNvSpPr>
                <a:spLocks/>
              </p:cNvSpPr>
              <p:nvPr/>
            </p:nvSpPr>
            <p:spPr bwMode="auto">
              <a:xfrm>
                <a:off x="2315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9" name="Freeform 289"/>
              <p:cNvSpPr>
                <a:spLocks/>
              </p:cNvSpPr>
              <p:nvPr/>
            </p:nvSpPr>
            <p:spPr bwMode="auto">
              <a:xfrm>
                <a:off x="2317" y="3971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0" name="Freeform 290"/>
              <p:cNvSpPr>
                <a:spLocks/>
              </p:cNvSpPr>
              <p:nvPr/>
            </p:nvSpPr>
            <p:spPr bwMode="auto">
              <a:xfrm>
                <a:off x="2317" y="396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1" name="Freeform 291"/>
              <p:cNvSpPr>
                <a:spLocks/>
              </p:cNvSpPr>
              <p:nvPr/>
            </p:nvSpPr>
            <p:spPr bwMode="auto">
              <a:xfrm>
                <a:off x="2317" y="3962"/>
                <a:ext cx="4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2" name="Freeform 292"/>
              <p:cNvSpPr>
                <a:spLocks/>
              </p:cNvSpPr>
              <p:nvPr/>
            </p:nvSpPr>
            <p:spPr bwMode="auto">
              <a:xfrm>
                <a:off x="2317" y="3940"/>
                <a:ext cx="6" cy="2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4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2">
                    <a:moveTo>
                      <a:pt x="6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4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3" name="Freeform 293"/>
              <p:cNvSpPr>
                <a:spLocks/>
              </p:cNvSpPr>
              <p:nvPr/>
            </p:nvSpPr>
            <p:spPr bwMode="auto">
              <a:xfrm>
                <a:off x="2317" y="3922"/>
                <a:ext cx="6" cy="1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18">
                    <a:moveTo>
                      <a:pt x="3" y="0"/>
                    </a:moveTo>
                    <a:lnTo>
                      <a:pt x="0" y="3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4" name="Freeform 294"/>
              <p:cNvSpPr>
                <a:spLocks/>
              </p:cNvSpPr>
              <p:nvPr/>
            </p:nvSpPr>
            <p:spPr bwMode="auto">
              <a:xfrm>
                <a:off x="2320" y="3922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5" name="Freeform 295"/>
              <p:cNvSpPr>
                <a:spLocks/>
              </p:cNvSpPr>
              <p:nvPr/>
            </p:nvSpPr>
            <p:spPr bwMode="auto">
              <a:xfrm>
                <a:off x="2317" y="3925"/>
                <a:ext cx="6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6" y="1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6" y="17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6" y="1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6" name="Freeform 296"/>
              <p:cNvSpPr>
                <a:spLocks/>
              </p:cNvSpPr>
              <p:nvPr/>
            </p:nvSpPr>
            <p:spPr bwMode="auto">
              <a:xfrm>
                <a:off x="2317" y="3942"/>
                <a:ext cx="6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6" y="2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6" h="29">
                    <a:moveTo>
                      <a:pt x="0" y="29"/>
                    </a:moveTo>
                    <a:lnTo>
                      <a:pt x="6" y="2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7" name="Freeform 297"/>
              <p:cNvSpPr>
                <a:spLocks/>
              </p:cNvSpPr>
              <p:nvPr/>
            </p:nvSpPr>
            <p:spPr bwMode="auto">
              <a:xfrm>
                <a:off x="2317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8" name="Freeform 298"/>
              <p:cNvSpPr>
                <a:spLocks/>
              </p:cNvSpPr>
              <p:nvPr/>
            </p:nvSpPr>
            <p:spPr bwMode="auto">
              <a:xfrm>
                <a:off x="2318" y="3967"/>
                <a:ext cx="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9" name="Freeform 299"/>
              <p:cNvSpPr>
                <a:spLocks/>
              </p:cNvSpPr>
              <p:nvPr/>
            </p:nvSpPr>
            <p:spPr bwMode="auto">
              <a:xfrm>
                <a:off x="2318" y="396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0" name="Freeform 300"/>
              <p:cNvSpPr>
                <a:spLocks/>
              </p:cNvSpPr>
              <p:nvPr/>
            </p:nvSpPr>
            <p:spPr bwMode="auto">
              <a:xfrm>
                <a:off x="2318" y="3965"/>
                <a:ext cx="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6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1" name="Freeform 301"/>
              <p:cNvSpPr>
                <a:spLocks/>
              </p:cNvSpPr>
              <p:nvPr/>
            </p:nvSpPr>
            <p:spPr bwMode="auto">
              <a:xfrm>
                <a:off x="2318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2" name="Freeform 302"/>
              <p:cNvSpPr>
                <a:spLocks/>
              </p:cNvSpPr>
              <p:nvPr/>
            </p:nvSpPr>
            <p:spPr bwMode="auto">
              <a:xfrm>
                <a:off x="2318" y="3974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3" name="Freeform 303"/>
              <p:cNvSpPr>
                <a:spLocks/>
              </p:cNvSpPr>
              <p:nvPr/>
            </p:nvSpPr>
            <p:spPr bwMode="auto">
              <a:xfrm>
                <a:off x="2318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4" name="Freeform 304"/>
              <p:cNvSpPr>
                <a:spLocks/>
              </p:cNvSpPr>
              <p:nvPr/>
            </p:nvSpPr>
            <p:spPr bwMode="auto">
              <a:xfrm>
                <a:off x="2318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5" name="Freeform 305"/>
              <p:cNvSpPr>
                <a:spLocks/>
              </p:cNvSpPr>
              <p:nvPr/>
            </p:nvSpPr>
            <p:spPr bwMode="auto">
              <a:xfrm>
                <a:off x="2320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6" name="Freeform 306"/>
              <p:cNvSpPr>
                <a:spLocks/>
              </p:cNvSpPr>
              <p:nvPr/>
            </p:nvSpPr>
            <p:spPr bwMode="auto">
              <a:xfrm>
                <a:off x="2320" y="3972"/>
                <a:ext cx="4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7" name="Freeform 307"/>
              <p:cNvSpPr>
                <a:spLocks/>
              </p:cNvSpPr>
              <p:nvPr/>
            </p:nvSpPr>
            <p:spPr bwMode="auto">
              <a:xfrm>
                <a:off x="2320" y="3962"/>
                <a:ext cx="5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8" name="Freeform 308"/>
              <p:cNvSpPr>
                <a:spLocks/>
              </p:cNvSpPr>
              <p:nvPr/>
            </p:nvSpPr>
            <p:spPr bwMode="auto">
              <a:xfrm>
                <a:off x="2320" y="3958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9" name="Freeform 309"/>
              <p:cNvSpPr>
                <a:spLocks/>
              </p:cNvSpPr>
              <p:nvPr/>
            </p:nvSpPr>
            <p:spPr bwMode="auto">
              <a:xfrm>
                <a:off x="2320" y="3958"/>
                <a:ext cx="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0" name="Freeform 310"/>
              <p:cNvSpPr>
                <a:spLocks/>
              </p:cNvSpPr>
              <p:nvPr/>
            </p:nvSpPr>
            <p:spPr bwMode="auto">
              <a:xfrm>
                <a:off x="2320" y="3965"/>
                <a:ext cx="5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" y="13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1" name="Freeform 311"/>
              <p:cNvSpPr>
                <a:spLocks/>
              </p:cNvSpPr>
              <p:nvPr/>
            </p:nvSpPr>
            <p:spPr bwMode="auto">
              <a:xfrm>
                <a:off x="2320" y="3972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2" name="Freeform 312"/>
              <p:cNvSpPr>
                <a:spLocks/>
              </p:cNvSpPr>
              <p:nvPr/>
            </p:nvSpPr>
            <p:spPr bwMode="auto">
              <a:xfrm>
                <a:off x="2321" y="3972"/>
                <a:ext cx="4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3" name="Freeform 313"/>
              <p:cNvSpPr>
                <a:spLocks/>
              </p:cNvSpPr>
              <p:nvPr/>
            </p:nvSpPr>
            <p:spPr bwMode="auto">
              <a:xfrm>
                <a:off x="2321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4" name="Freeform 314"/>
              <p:cNvSpPr>
                <a:spLocks/>
              </p:cNvSpPr>
              <p:nvPr/>
            </p:nvSpPr>
            <p:spPr bwMode="auto">
              <a:xfrm>
                <a:off x="2321" y="397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5" name="Freeform 315"/>
              <p:cNvSpPr>
                <a:spLocks/>
              </p:cNvSpPr>
              <p:nvPr/>
            </p:nvSpPr>
            <p:spPr bwMode="auto">
              <a:xfrm>
                <a:off x="2321" y="3975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6" name="Freeform 316"/>
              <p:cNvSpPr>
                <a:spLocks/>
              </p:cNvSpPr>
              <p:nvPr/>
            </p:nvSpPr>
            <p:spPr bwMode="auto">
              <a:xfrm>
                <a:off x="2321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7" name="Freeform 317"/>
              <p:cNvSpPr>
                <a:spLocks/>
              </p:cNvSpPr>
              <p:nvPr/>
            </p:nvSpPr>
            <p:spPr bwMode="auto">
              <a:xfrm>
                <a:off x="2323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3"/>
                  </a:cxn>
                  <a:cxn ang="0">
                    <a:pos x="1" y="4"/>
                  </a:cxn>
                  <a:cxn ang="0">
                    <a:pos x="4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4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8" name="Freeform 318"/>
              <p:cNvSpPr>
                <a:spLocks/>
              </p:cNvSpPr>
              <p:nvPr/>
            </p:nvSpPr>
            <p:spPr bwMode="auto">
              <a:xfrm>
                <a:off x="2321" y="3968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9" name="Freeform 319"/>
              <p:cNvSpPr>
                <a:spLocks/>
              </p:cNvSpPr>
              <p:nvPr/>
            </p:nvSpPr>
            <p:spPr bwMode="auto">
              <a:xfrm>
                <a:off x="2323" y="3945"/>
                <a:ext cx="4" cy="2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3">
                    <a:moveTo>
                      <a:pt x="4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4" y="2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0" name="Freeform 320"/>
              <p:cNvSpPr>
                <a:spLocks/>
              </p:cNvSpPr>
              <p:nvPr/>
            </p:nvSpPr>
            <p:spPr bwMode="auto">
              <a:xfrm>
                <a:off x="2323" y="3919"/>
                <a:ext cx="4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4" y="2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1" name="Freeform 321"/>
              <p:cNvSpPr>
                <a:spLocks/>
              </p:cNvSpPr>
              <p:nvPr/>
            </p:nvSpPr>
            <p:spPr bwMode="auto">
              <a:xfrm>
                <a:off x="2323" y="3917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2" name="Freeform 322"/>
              <p:cNvSpPr>
                <a:spLocks/>
              </p:cNvSpPr>
              <p:nvPr/>
            </p:nvSpPr>
            <p:spPr bwMode="auto">
              <a:xfrm>
                <a:off x="2323" y="3917"/>
                <a:ext cx="5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2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5" h="21">
                    <a:moveTo>
                      <a:pt x="0" y="21"/>
                    </a:moveTo>
                    <a:lnTo>
                      <a:pt x="5" y="2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3" name="Freeform 323"/>
              <p:cNvSpPr>
                <a:spLocks/>
              </p:cNvSpPr>
              <p:nvPr/>
            </p:nvSpPr>
            <p:spPr bwMode="auto">
              <a:xfrm>
                <a:off x="2323" y="3938"/>
                <a:ext cx="5" cy="11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5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" y="11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" name="Freeform 324"/>
              <p:cNvSpPr>
                <a:spLocks/>
              </p:cNvSpPr>
              <p:nvPr/>
            </p:nvSpPr>
            <p:spPr bwMode="auto">
              <a:xfrm>
                <a:off x="2323" y="3949"/>
                <a:ext cx="5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" y="2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5" y="2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" name="Freeform 325"/>
              <p:cNvSpPr>
                <a:spLocks/>
              </p:cNvSpPr>
              <p:nvPr/>
            </p:nvSpPr>
            <p:spPr bwMode="auto">
              <a:xfrm>
                <a:off x="2323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" name="Freeform 326"/>
              <p:cNvSpPr>
                <a:spLocks/>
              </p:cNvSpPr>
              <p:nvPr/>
            </p:nvSpPr>
            <p:spPr bwMode="auto">
              <a:xfrm>
                <a:off x="2323" y="3974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" name="Freeform 327"/>
              <p:cNvSpPr>
                <a:spLocks/>
              </p:cNvSpPr>
              <p:nvPr/>
            </p:nvSpPr>
            <p:spPr bwMode="auto">
              <a:xfrm>
                <a:off x="2324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" name="Freeform 328"/>
              <p:cNvSpPr>
                <a:spLocks/>
              </p:cNvSpPr>
              <p:nvPr/>
            </p:nvSpPr>
            <p:spPr bwMode="auto">
              <a:xfrm>
                <a:off x="2324" y="3972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" name="Freeform 329"/>
              <p:cNvSpPr>
                <a:spLocks/>
              </p:cNvSpPr>
              <p:nvPr/>
            </p:nvSpPr>
            <p:spPr bwMode="auto">
              <a:xfrm>
                <a:off x="2324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" name="Freeform 330"/>
              <p:cNvSpPr>
                <a:spLocks/>
              </p:cNvSpPr>
              <p:nvPr/>
            </p:nvSpPr>
            <p:spPr bwMode="auto">
              <a:xfrm>
                <a:off x="2324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" name="Freeform 331"/>
              <p:cNvSpPr>
                <a:spLocks/>
              </p:cNvSpPr>
              <p:nvPr/>
            </p:nvSpPr>
            <p:spPr bwMode="auto">
              <a:xfrm>
                <a:off x="2324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" name="Freeform 332"/>
              <p:cNvSpPr>
                <a:spLocks/>
              </p:cNvSpPr>
              <p:nvPr/>
            </p:nvSpPr>
            <p:spPr bwMode="auto">
              <a:xfrm>
                <a:off x="2324" y="3978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" name="Freeform 333"/>
              <p:cNvSpPr>
                <a:spLocks/>
              </p:cNvSpPr>
              <p:nvPr/>
            </p:nvSpPr>
            <p:spPr bwMode="auto">
              <a:xfrm>
                <a:off x="2325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" name="Freeform 334"/>
              <p:cNvSpPr>
                <a:spLocks/>
              </p:cNvSpPr>
              <p:nvPr/>
            </p:nvSpPr>
            <p:spPr bwMode="auto">
              <a:xfrm>
                <a:off x="2327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" name="Freeform 335"/>
              <p:cNvSpPr>
                <a:spLocks/>
              </p:cNvSpPr>
              <p:nvPr/>
            </p:nvSpPr>
            <p:spPr bwMode="auto">
              <a:xfrm>
                <a:off x="2325" y="3978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" name="Freeform 336"/>
              <p:cNvSpPr>
                <a:spLocks/>
              </p:cNvSpPr>
              <p:nvPr/>
            </p:nvSpPr>
            <p:spPr bwMode="auto">
              <a:xfrm>
                <a:off x="2325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7" name="Freeform 337"/>
              <p:cNvSpPr>
                <a:spLocks/>
              </p:cNvSpPr>
              <p:nvPr/>
            </p:nvSpPr>
            <p:spPr bwMode="auto">
              <a:xfrm>
                <a:off x="2325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8" name="Freeform 338"/>
              <p:cNvSpPr>
                <a:spLocks/>
              </p:cNvSpPr>
              <p:nvPr/>
            </p:nvSpPr>
            <p:spPr bwMode="auto">
              <a:xfrm>
                <a:off x="2325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9" name="Freeform 339"/>
              <p:cNvSpPr>
                <a:spLocks/>
              </p:cNvSpPr>
              <p:nvPr/>
            </p:nvSpPr>
            <p:spPr bwMode="auto">
              <a:xfrm>
                <a:off x="2325" y="3977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0" name="Freeform 340"/>
              <p:cNvSpPr>
                <a:spLocks/>
              </p:cNvSpPr>
              <p:nvPr/>
            </p:nvSpPr>
            <p:spPr bwMode="auto">
              <a:xfrm>
                <a:off x="2327" y="3978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1" name="Freeform 341"/>
              <p:cNvSpPr>
                <a:spLocks/>
              </p:cNvSpPr>
              <p:nvPr/>
            </p:nvSpPr>
            <p:spPr bwMode="auto">
              <a:xfrm>
                <a:off x="232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2" name="Freeform 342"/>
              <p:cNvSpPr>
                <a:spLocks/>
              </p:cNvSpPr>
              <p:nvPr/>
            </p:nvSpPr>
            <p:spPr bwMode="auto">
              <a:xfrm>
                <a:off x="2327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3" name="Freeform 343"/>
              <p:cNvSpPr>
                <a:spLocks/>
              </p:cNvSpPr>
              <p:nvPr/>
            </p:nvSpPr>
            <p:spPr bwMode="auto">
              <a:xfrm>
                <a:off x="2327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4" name="Freeform 344"/>
              <p:cNvSpPr>
                <a:spLocks/>
              </p:cNvSpPr>
              <p:nvPr/>
            </p:nvSpPr>
            <p:spPr bwMode="auto">
              <a:xfrm>
                <a:off x="2330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5" name="Freeform 345"/>
              <p:cNvSpPr>
                <a:spLocks/>
              </p:cNvSpPr>
              <p:nvPr/>
            </p:nvSpPr>
            <p:spPr bwMode="auto">
              <a:xfrm>
                <a:off x="2328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3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6" name="Freeform 346"/>
              <p:cNvSpPr>
                <a:spLocks/>
              </p:cNvSpPr>
              <p:nvPr/>
            </p:nvSpPr>
            <p:spPr bwMode="auto">
              <a:xfrm>
                <a:off x="2327" y="3974"/>
                <a:ext cx="6" cy="6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6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7" name="Freeform 347"/>
              <p:cNvSpPr>
                <a:spLocks/>
              </p:cNvSpPr>
              <p:nvPr/>
            </p:nvSpPr>
            <p:spPr bwMode="auto">
              <a:xfrm>
                <a:off x="2327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8" name="Freeform 348"/>
              <p:cNvSpPr>
                <a:spLocks/>
              </p:cNvSpPr>
              <p:nvPr/>
            </p:nvSpPr>
            <p:spPr bwMode="auto">
              <a:xfrm>
                <a:off x="2327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9" name="Freeform 349"/>
              <p:cNvSpPr>
                <a:spLocks/>
              </p:cNvSpPr>
              <p:nvPr/>
            </p:nvSpPr>
            <p:spPr bwMode="auto">
              <a:xfrm>
                <a:off x="2328" y="3971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0" name="Freeform 350"/>
              <p:cNvSpPr>
                <a:spLocks/>
              </p:cNvSpPr>
              <p:nvPr/>
            </p:nvSpPr>
            <p:spPr bwMode="auto">
              <a:xfrm>
                <a:off x="2328" y="3970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" name="Freeform 351"/>
              <p:cNvSpPr>
                <a:spLocks/>
              </p:cNvSpPr>
              <p:nvPr/>
            </p:nvSpPr>
            <p:spPr bwMode="auto">
              <a:xfrm>
                <a:off x="2328" y="3965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2" name="Freeform 352"/>
              <p:cNvSpPr>
                <a:spLocks/>
              </p:cNvSpPr>
              <p:nvPr/>
            </p:nvSpPr>
            <p:spPr bwMode="auto">
              <a:xfrm>
                <a:off x="2328" y="3961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3" name="Freeform 353"/>
              <p:cNvSpPr>
                <a:spLocks/>
              </p:cNvSpPr>
              <p:nvPr/>
            </p:nvSpPr>
            <p:spPr bwMode="auto">
              <a:xfrm>
                <a:off x="2331" y="3961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4" name="Freeform 354"/>
              <p:cNvSpPr>
                <a:spLocks/>
              </p:cNvSpPr>
              <p:nvPr/>
            </p:nvSpPr>
            <p:spPr bwMode="auto">
              <a:xfrm>
                <a:off x="2328" y="396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5" name="Freeform 355"/>
              <p:cNvSpPr>
                <a:spLocks/>
              </p:cNvSpPr>
              <p:nvPr/>
            </p:nvSpPr>
            <p:spPr bwMode="auto">
              <a:xfrm>
                <a:off x="2328" y="3962"/>
                <a:ext cx="6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6" y="15"/>
                  </a:cxn>
                </a:cxnLst>
                <a:rect l="0" t="0" r="r" b="b"/>
                <a:pathLst>
                  <a:path w="6" h="15">
                    <a:moveTo>
                      <a:pt x="6" y="15"/>
                    </a:move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6" name="Freeform 356"/>
              <p:cNvSpPr>
                <a:spLocks/>
              </p:cNvSpPr>
              <p:nvPr/>
            </p:nvSpPr>
            <p:spPr bwMode="auto">
              <a:xfrm>
                <a:off x="2328" y="3972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" name="Freeform 357"/>
              <p:cNvSpPr>
                <a:spLocks/>
              </p:cNvSpPr>
              <p:nvPr/>
            </p:nvSpPr>
            <p:spPr bwMode="auto">
              <a:xfrm>
                <a:off x="2330" y="3939"/>
                <a:ext cx="4" cy="3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4" y="3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3">
                    <a:moveTo>
                      <a:pt x="4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4" y="3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" name="Freeform 358"/>
              <p:cNvSpPr>
                <a:spLocks/>
              </p:cNvSpPr>
              <p:nvPr/>
            </p:nvSpPr>
            <p:spPr bwMode="auto">
              <a:xfrm>
                <a:off x="2330" y="3887"/>
                <a:ext cx="4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4" y="5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52">
                    <a:moveTo>
                      <a:pt x="0" y="0"/>
                    </a:moveTo>
                    <a:lnTo>
                      <a:pt x="0" y="0"/>
                    </a:lnTo>
                    <a:lnTo>
                      <a:pt x="0" y="52"/>
                    </a:lnTo>
                    <a:lnTo>
                      <a:pt x="4" y="5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9" name="Freeform 359"/>
              <p:cNvSpPr>
                <a:spLocks/>
              </p:cNvSpPr>
              <p:nvPr/>
            </p:nvSpPr>
            <p:spPr bwMode="auto">
              <a:xfrm>
                <a:off x="2330" y="3861"/>
                <a:ext cx="6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4" y="2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6">
                    <a:moveTo>
                      <a:pt x="6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" name="Freeform 360"/>
              <p:cNvSpPr>
                <a:spLocks/>
              </p:cNvSpPr>
              <p:nvPr/>
            </p:nvSpPr>
            <p:spPr bwMode="auto">
              <a:xfrm>
                <a:off x="2330" y="3861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1" name="Freeform 361"/>
              <p:cNvSpPr>
                <a:spLocks/>
              </p:cNvSpPr>
              <p:nvPr/>
            </p:nvSpPr>
            <p:spPr bwMode="auto">
              <a:xfrm>
                <a:off x="2330" y="3866"/>
                <a:ext cx="6" cy="32"/>
              </a:xfrm>
              <a:custGeom>
                <a:avLst/>
                <a:gdLst/>
                <a:ahLst/>
                <a:cxnLst>
                  <a:cxn ang="0">
                    <a:pos x="6" y="32"/>
                  </a:cxn>
                  <a:cxn ang="0">
                    <a:pos x="6" y="3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6" y="32"/>
                  </a:cxn>
                </a:cxnLst>
                <a:rect l="0" t="0" r="r" b="b"/>
                <a:pathLst>
                  <a:path w="6" h="32">
                    <a:moveTo>
                      <a:pt x="6" y="32"/>
                    </a:moveTo>
                    <a:lnTo>
                      <a:pt x="6" y="3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2" name="Freeform 362"/>
              <p:cNvSpPr>
                <a:spLocks/>
              </p:cNvSpPr>
              <p:nvPr/>
            </p:nvSpPr>
            <p:spPr bwMode="auto">
              <a:xfrm>
                <a:off x="2330" y="3898"/>
                <a:ext cx="6" cy="47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6" y="4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6" h="47">
                    <a:moveTo>
                      <a:pt x="0" y="47"/>
                    </a:moveTo>
                    <a:lnTo>
                      <a:pt x="6" y="4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3" name="Freeform 363"/>
              <p:cNvSpPr>
                <a:spLocks/>
              </p:cNvSpPr>
              <p:nvPr/>
            </p:nvSpPr>
            <p:spPr bwMode="auto">
              <a:xfrm>
                <a:off x="2330" y="3945"/>
                <a:ext cx="6" cy="1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3" y="13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4" name="Freeform 364"/>
              <p:cNvSpPr>
                <a:spLocks/>
              </p:cNvSpPr>
              <p:nvPr/>
            </p:nvSpPr>
            <p:spPr bwMode="auto">
              <a:xfrm>
                <a:off x="2333" y="3952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5" name="Freeform 365"/>
              <p:cNvSpPr>
                <a:spLocks/>
              </p:cNvSpPr>
              <p:nvPr/>
            </p:nvSpPr>
            <p:spPr bwMode="auto">
              <a:xfrm>
                <a:off x="2331" y="3955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6" name="Freeform 366"/>
              <p:cNvSpPr>
                <a:spLocks/>
              </p:cNvSpPr>
              <p:nvPr/>
            </p:nvSpPr>
            <p:spPr bwMode="auto">
              <a:xfrm>
                <a:off x="2331" y="3956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7" name="Freeform 367"/>
              <p:cNvSpPr>
                <a:spLocks/>
              </p:cNvSpPr>
              <p:nvPr/>
            </p:nvSpPr>
            <p:spPr bwMode="auto">
              <a:xfrm>
                <a:off x="2331" y="3958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8" name="Freeform 368"/>
              <p:cNvSpPr>
                <a:spLocks/>
              </p:cNvSpPr>
              <p:nvPr/>
            </p:nvSpPr>
            <p:spPr bwMode="auto">
              <a:xfrm>
                <a:off x="2331" y="3970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9" name="Freeform 369"/>
              <p:cNvSpPr>
                <a:spLocks/>
              </p:cNvSpPr>
              <p:nvPr/>
            </p:nvSpPr>
            <p:spPr bwMode="auto">
              <a:xfrm>
                <a:off x="2331" y="3967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0" name="Freeform 370"/>
              <p:cNvSpPr>
                <a:spLocks/>
              </p:cNvSpPr>
              <p:nvPr/>
            </p:nvSpPr>
            <p:spPr bwMode="auto">
              <a:xfrm>
                <a:off x="2331" y="396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1" name="Freeform 371"/>
              <p:cNvSpPr>
                <a:spLocks/>
              </p:cNvSpPr>
              <p:nvPr/>
            </p:nvSpPr>
            <p:spPr bwMode="auto">
              <a:xfrm>
                <a:off x="2331" y="3967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2" name="Freeform 372"/>
              <p:cNvSpPr>
                <a:spLocks/>
              </p:cNvSpPr>
              <p:nvPr/>
            </p:nvSpPr>
            <p:spPr bwMode="auto">
              <a:xfrm>
                <a:off x="2331" y="3971"/>
                <a:ext cx="6" cy="7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3" name="Freeform 373"/>
              <p:cNvSpPr>
                <a:spLocks/>
              </p:cNvSpPr>
              <p:nvPr/>
            </p:nvSpPr>
            <p:spPr bwMode="auto">
              <a:xfrm>
                <a:off x="2333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4" name="Freeform 374"/>
              <p:cNvSpPr>
                <a:spLocks/>
              </p:cNvSpPr>
              <p:nvPr/>
            </p:nvSpPr>
            <p:spPr bwMode="auto">
              <a:xfrm>
                <a:off x="2333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5" name="Freeform 375"/>
              <p:cNvSpPr>
                <a:spLocks/>
              </p:cNvSpPr>
              <p:nvPr/>
            </p:nvSpPr>
            <p:spPr bwMode="auto">
              <a:xfrm>
                <a:off x="2334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6" name="Freeform 376"/>
              <p:cNvSpPr>
                <a:spLocks/>
              </p:cNvSpPr>
              <p:nvPr/>
            </p:nvSpPr>
            <p:spPr bwMode="auto">
              <a:xfrm>
                <a:off x="2333" y="3977"/>
                <a:ext cx="5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7" name="Freeform 377"/>
              <p:cNvSpPr>
                <a:spLocks/>
              </p:cNvSpPr>
              <p:nvPr/>
            </p:nvSpPr>
            <p:spPr bwMode="auto">
              <a:xfrm>
                <a:off x="2334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8" name="Freeform 378"/>
              <p:cNvSpPr>
                <a:spLocks/>
              </p:cNvSpPr>
              <p:nvPr/>
            </p:nvSpPr>
            <p:spPr bwMode="auto">
              <a:xfrm>
                <a:off x="2334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9" name="Freeform 379"/>
              <p:cNvSpPr>
                <a:spLocks/>
              </p:cNvSpPr>
              <p:nvPr/>
            </p:nvSpPr>
            <p:spPr bwMode="auto">
              <a:xfrm>
                <a:off x="23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0" name="Freeform 380"/>
              <p:cNvSpPr>
                <a:spLocks/>
              </p:cNvSpPr>
              <p:nvPr/>
            </p:nvSpPr>
            <p:spPr bwMode="auto">
              <a:xfrm>
                <a:off x="23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1" name="Freeform 381"/>
              <p:cNvSpPr>
                <a:spLocks/>
              </p:cNvSpPr>
              <p:nvPr/>
            </p:nvSpPr>
            <p:spPr bwMode="auto">
              <a:xfrm>
                <a:off x="233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2" name="Freeform 382"/>
              <p:cNvSpPr>
                <a:spLocks/>
              </p:cNvSpPr>
              <p:nvPr/>
            </p:nvSpPr>
            <p:spPr bwMode="auto">
              <a:xfrm>
                <a:off x="23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3" name="Freeform 383"/>
              <p:cNvSpPr>
                <a:spLocks/>
              </p:cNvSpPr>
              <p:nvPr/>
            </p:nvSpPr>
            <p:spPr bwMode="auto">
              <a:xfrm>
                <a:off x="2336" y="3977"/>
                <a:ext cx="2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4" name="Freeform 384"/>
              <p:cNvSpPr>
                <a:spLocks/>
              </p:cNvSpPr>
              <p:nvPr/>
            </p:nvSpPr>
            <p:spPr bwMode="auto">
              <a:xfrm>
                <a:off x="2337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5" name="Freeform 385"/>
              <p:cNvSpPr>
                <a:spLocks/>
              </p:cNvSpPr>
              <p:nvPr/>
            </p:nvSpPr>
            <p:spPr bwMode="auto">
              <a:xfrm>
                <a:off x="2334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6" name="Freeform 386"/>
              <p:cNvSpPr>
                <a:spLocks/>
              </p:cNvSpPr>
              <p:nvPr/>
            </p:nvSpPr>
            <p:spPr bwMode="auto">
              <a:xfrm>
                <a:off x="2334" y="3946"/>
                <a:ext cx="6" cy="2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9"/>
                  </a:cxn>
                  <a:cxn ang="0">
                    <a:pos x="6" y="29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29">
                    <a:moveTo>
                      <a:pt x="2" y="0"/>
                    </a:moveTo>
                    <a:lnTo>
                      <a:pt x="2" y="0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7" name="Freeform 387"/>
              <p:cNvSpPr>
                <a:spLocks/>
              </p:cNvSpPr>
              <p:nvPr/>
            </p:nvSpPr>
            <p:spPr bwMode="auto">
              <a:xfrm>
                <a:off x="2336" y="3932"/>
                <a:ext cx="4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8" name="Freeform 388"/>
              <p:cNvSpPr>
                <a:spLocks/>
              </p:cNvSpPr>
              <p:nvPr/>
            </p:nvSpPr>
            <p:spPr bwMode="auto">
              <a:xfrm>
                <a:off x="2336" y="3932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9" name="Freeform 389"/>
              <p:cNvSpPr>
                <a:spLocks/>
              </p:cNvSpPr>
              <p:nvPr/>
            </p:nvSpPr>
            <p:spPr bwMode="auto">
              <a:xfrm>
                <a:off x="2336" y="3935"/>
                <a:ext cx="4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4" h="24">
                    <a:moveTo>
                      <a:pt x="0" y="24"/>
                    </a:moveTo>
                    <a:lnTo>
                      <a:pt x="4" y="2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0" name="Freeform 390"/>
              <p:cNvSpPr>
                <a:spLocks/>
              </p:cNvSpPr>
              <p:nvPr/>
            </p:nvSpPr>
            <p:spPr bwMode="auto">
              <a:xfrm>
                <a:off x="2336" y="3959"/>
                <a:ext cx="5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1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0" y="21"/>
                  </a:cxn>
                </a:cxnLst>
                <a:rect l="0" t="0" r="r" b="b"/>
                <a:pathLst>
                  <a:path w="5" h="21">
                    <a:moveTo>
                      <a:pt x="0" y="21"/>
                    </a:moveTo>
                    <a:lnTo>
                      <a:pt x="5" y="1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1" name="Freeform 391"/>
              <p:cNvSpPr>
                <a:spLocks/>
              </p:cNvSpPr>
              <p:nvPr/>
            </p:nvSpPr>
            <p:spPr bwMode="auto">
              <a:xfrm>
                <a:off x="2336" y="3978"/>
                <a:ext cx="5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2" y="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2" name="Freeform 392"/>
              <p:cNvSpPr>
                <a:spLocks/>
              </p:cNvSpPr>
              <p:nvPr/>
            </p:nvSpPr>
            <p:spPr bwMode="auto">
              <a:xfrm>
                <a:off x="2338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3" name="Freeform 393"/>
              <p:cNvSpPr>
                <a:spLocks/>
              </p:cNvSpPr>
              <p:nvPr/>
            </p:nvSpPr>
            <p:spPr bwMode="auto">
              <a:xfrm>
                <a:off x="2336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4" name="Freeform 394"/>
              <p:cNvSpPr>
                <a:spLocks/>
              </p:cNvSpPr>
              <p:nvPr/>
            </p:nvSpPr>
            <p:spPr bwMode="auto">
              <a:xfrm>
                <a:off x="2337" y="3970"/>
                <a:ext cx="4" cy="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5" name="Freeform 395"/>
              <p:cNvSpPr>
                <a:spLocks/>
              </p:cNvSpPr>
              <p:nvPr/>
            </p:nvSpPr>
            <p:spPr bwMode="auto">
              <a:xfrm>
                <a:off x="2337" y="3970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6" name="Freeform 396"/>
              <p:cNvSpPr>
                <a:spLocks/>
              </p:cNvSpPr>
              <p:nvPr/>
            </p:nvSpPr>
            <p:spPr bwMode="auto">
              <a:xfrm>
                <a:off x="2337" y="3964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7" name="Freeform 397"/>
              <p:cNvSpPr>
                <a:spLocks/>
              </p:cNvSpPr>
              <p:nvPr/>
            </p:nvSpPr>
            <p:spPr bwMode="auto">
              <a:xfrm>
                <a:off x="2337" y="3949"/>
                <a:ext cx="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8" name="Freeform 398"/>
              <p:cNvSpPr>
                <a:spLocks/>
              </p:cNvSpPr>
              <p:nvPr/>
            </p:nvSpPr>
            <p:spPr bwMode="auto">
              <a:xfrm>
                <a:off x="2337" y="3932"/>
                <a:ext cx="6" cy="1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17">
                    <a:moveTo>
                      <a:pt x="3" y="0"/>
                    </a:moveTo>
                    <a:lnTo>
                      <a:pt x="0" y="3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9" name="Freeform 399"/>
              <p:cNvSpPr>
                <a:spLocks/>
              </p:cNvSpPr>
              <p:nvPr/>
            </p:nvSpPr>
            <p:spPr bwMode="auto">
              <a:xfrm>
                <a:off x="2340" y="3932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0" name="Freeform 400"/>
              <p:cNvSpPr>
                <a:spLocks/>
              </p:cNvSpPr>
              <p:nvPr/>
            </p:nvSpPr>
            <p:spPr bwMode="auto">
              <a:xfrm>
                <a:off x="2337" y="3935"/>
                <a:ext cx="6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" y="3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3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1" name="Freeform 401"/>
              <p:cNvSpPr>
                <a:spLocks/>
              </p:cNvSpPr>
              <p:nvPr/>
            </p:nvSpPr>
            <p:spPr bwMode="auto">
              <a:xfrm>
                <a:off x="2337" y="3965"/>
                <a:ext cx="6" cy="15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" y="15"/>
                  </a:cxn>
                </a:cxnLst>
                <a:rect l="0" t="0" r="r" b="b"/>
                <a:pathLst>
                  <a:path w="6" h="15">
                    <a:moveTo>
                      <a:pt x="1" y="15"/>
                    </a:move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2" name="Freeform 402"/>
              <p:cNvSpPr>
                <a:spLocks/>
              </p:cNvSpPr>
              <p:nvPr/>
            </p:nvSpPr>
            <p:spPr bwMode="auto">
              <a:xfrm>
                <a:off x="2338" y="3978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3" name="Freeform 403"/>
              <p:cNvSpPr>
                <a:spLocks/>
              </p:cNvSpPr>
              <p:nvPr/>
            </p:nvSpPr>
            <p:spPr bwMode="auto">
              <a:xfrm>
                <a:off x="2338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4" name="Freeform 404"/>
              <p:cNvSpPr>
                <a:spLocks/>
              </p:cNvSpPr>
              <p:nvPr/>
            </p:nvSpPr>
            <p:spPr bwMode="auto">
              <a:xfrm>
                <a:off x="234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5" name="Freeform 405"/>
              <p:cNvSpPr>
                <a:spLocks/>
              </p:cNvSpPr>
              <p:nvPr/>
            </p:nvSpPr>
            <p:spPr bwMode="auto">
              <a:xfrm>
                <a:off x="23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6" name="Freeform 406"/>
              <p:cNvSpPr>
                <a:spLocks/>
              </p:cNvSpPr>
              <p:nvPr/>
            </p:nvSpPr>
            <p:spPr bwMode="auto">
              <a:xfrm>
                <a:off x="23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7" name="Freeform 407"/>
              <p:cNvSpPr>
                <a:spLocks/>
              </p:cNvSpPr>
              <p:nvPr/>
            </p:nvSpPr>
            <p:spPr bwMode="auto">
              <a:xfrm>
                <a:off x="234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8" name="Freeform 408"/>
              <p:cNvSpPr>
                <a:spLocks/>
              </p:cNvSpPr>
              <p:nvPr/>
            </p:nvSpPr>
            <p:spPr bwMode="auto">
              <a:xfrm>
                <a:off x="2340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9" name="Freeform 409"/>
              <p:cNvSpPr>
                <a:spLocks/>
              </p:cNvSpPr>
              <p:nvPr/>
            </p:nvSpPr>
            <p:spPr bwMode="auto">
              <a:xfrm>
                <a:off x="2340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0" name="Freeform 410"/>
              <p:cNvSpPr>
                <a:spLocks/>
              </p:cNvSpPr>
              <p:nvPr/>
            </p:nvSpPr>
            <p:spPr bwMode="auto">
              <a:xfrm>
                <a:off x="2340" y="3971"/>
                <a:ext cx="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1" name="Freeform 411"/>
              <p:cNvSpPr>
                <a:spLocks/>
              </p:cNvSpPr>
              <p:nvPr/>
            </p:nvSpPr>
            <p:spPr bwMode="auto">
              <a:xfrm>
                <a:off x="2340" y="3961"/>
                <a:ext cx="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1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2" name="Freeform 412"/>
              <p:cNvSpPr>
                <a:spLocks/>
              </p:cNvSpPr>
              <p:nvPr/>
            </p:nvSpPr>
            <p:spPr bwMode="auto">
              <a:xfrm>
                <a:off x="2340" y="396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3" name="Freeform 413"/>
              <p:cNvSpPr>
                <a:spLocks/>
              </p:cNvSpPr>
              <p:nvPr/>
            </p:nvSpPr>
            <p:spPr bwMode="auto">
              <a:xfrm>
                <a:off x="2340" y="3961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6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4" name="Freeform 414"/>
              <p:cNvSpPr>
                <a:spLocks/>
              </p:cNvSpPr>
              <p:nvPr/>
            </p:nvSpPr>
            <p:spPr bwMode="auto">
              <a:xfrm>
                <a:off x="2340" y="3970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5" name="Freeform 415"/>
              <p:cNvSpPr>
                <a:spLocks/>
              </p:cNvSpPr>
              <p:nvPr/>
            </p:nvSpPr>
            <p:spPr bwMode="auto">
              <a:xfrm>
                <a:off x="2340" y="3968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6" name="Freeform 416"/>
              <p:cNvSpPr>
                <a:spLocks/>
              </p:cNvSpPr>
              <p:nvPr/>
            </p:nvSpPr>
            <p:spPr bwMode="auto">
              <a:xfrm>
                <a:off x="2340" y="3968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7" name="Freeform 417"/>
              <p:cNvSpPr>
                <a:spLocks/>
              </p:cNvSpPr>
              <p:nvPr/>
            </p:nvSpPr>
            <p:spPr bwMode="auto">
              <a:xfrm>
                <a:off x="2340" y="3970"/>
                <a:ext cx="6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19"/>
            <p:cNvGrpSpPr>
              <a:grpSpLocks/>
            </p:cNvGrpSpPr>
            <p:nvPr/>
          </p:nvGrpSpPr>
          <p:grpSpPr bwMode="auto">
            <a:xfrm>
              <a:off x="2341" y="3721"/>
              <a:ext cx="44" cy="262"/>
              <a:chOff x="2341" y="3721"/>
              <a:chExt cx="44" cy="262"/>
            </a:xfrm>
          </p:grpSpPr>
          <p:sp>
            <p:nvSpPr>
              <p:cNvPr id="4788" name="Freeform 419"/>
              <p:cNvSpPr>
                <a:spLocks/>
              </p:cNvSpPr>
              <p:nvPr/>
            </p:nvSpPr>
            <p:spPr bwMode="auto">
              <a:xfrm>
                <a:off x="2341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9" name="Freeform 420"/>
              <p:cNvSpPr>
                <a:spLocks/>
              </p:cNvSpPr>
              <p:nvPr/>
            </p:nvSpPr>
            <p:spPr bwMode="auto">
              <a:xfrm>
                <a:off x="2341" y="3972"/>
                <a:ext cx="6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0" name="Freeform 421"/>
              <p:cNvSpPr>
                <a:spLocks/>
              </p:cNvSpPr>
              <p:nvPr/>
            </p:nvSpPr>
            <p:spPr bwMode="auto">
              <a:xfrm>
                <a:off x="2341" y="3965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1" name="Freeform 422"/>
              <p:cNvSpPr>
                <a:spLocks/>
              </p:cNvSpPr>
              <p:nvPr/>
            </p:nvSpPr>
            <p:spPr bwMode="auto">
              <a:xfrm>
                <a:off x="2341" y="3948"/>
                <a:ext cx="6" cy="1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2" name="Freeform 423"/>
              <p:cNvSpPr>
                <a:spLocks/>
              </p:cNvSpPr>
              <p:nvPr/>
            </p:nvSpPr>
            <p:spPr bwMode="auto">
              <a:xfrm>
                <a:off x="2341" y="394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3" name="Freeform 424"/>
              <p:cNvSpPr>
                <a:spLocks/>
              </p:cNvSpPr>
              <p:nvPr/>
            </p:nvSpPr>
            <p:spPr bwMode="auto">
              <a:xfrm>
                <a:off x="2341" y="3945"/>
                <a:ext cx="6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6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4" name="Freeform 425"/>
              <p:cNvSpPr>
                <a:spLocks/>
              </p:cNvSpPr>
              <p:nvPr/>
            </p:nvSpPr>
            <p:spPr bwMode="auto">
              <a:xfrm>
                <a:off x="2341" y="3964"/>
                <a:ext cx="6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6" y="13"/>
                  </a:cxn>
                </a:cxnLst>
                <a:rect l="0" t="0" r="r" b="b"/>
                <a:pathLst>
                  <a:path w="6" h="13">
                    <a:moveTo>
                      <a:pt x="6" y="13"/>
                    </a:move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5" name="Freeform 426"/>
              <p:cNvSpPr>
                <a:spLocks/>
              </p:cNvSpPr>
              <p:nvPr/>
            </p:nvSpPr>
            <p:spPr bwMode="auto">
              <a:xfrm>
                <a:off x="2341" y="3946"/>
                <a:ext cx="6" cy="3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31"/>
                  </a:cxn>
                  <a:cxn ang="0">
                    <a:pos x="6" y="31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31">
                    <a:moveTo>
                      <a:pt x="2" y="0"/>
                    </a:moveTo>
                    <a:lnTo>
                      <a:pt x="2" y="0"/>
                    </a:lnTo>
                    <a:lnTo>
                      <a:pt x="0" y="31"/>
                    </a:lnTo>
                    <a:lnTo>
                      <a:pt x="6" y="31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6" name="Freeform 427"/>
              <p:cNvSpPr>
                <a:spLocks/>
              </p:cNvSpPr>
              <p:nvPr/>
            </p:nvSpPr>
            <p:spPr bwMode="auto">
              <a:xfrm>
                <a:off x="2343" y="3925"/>
                <a:ext cx="4" cy="2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4" y="2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1">
                    <a:moveTo>
                      <a:pt x="4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7" name="Freeform 428"/>
              <p:cNvSpPr>
                <a:spLocks/>
              </p:cNvSpPr>
              <p:nvPr/>
            </p:nvSpPr>
            <p:spPr bwMode="auto">
              <a:xfrm>
                <a:off x="2343" y="3911"/>
                <a:ext cx="4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8" name="Freeform 429"/>
              <p:cNvSpPr>
                <a:spLocks/>
              </p:cNvSpPr>
              <p:nvPr/>
            </p:nvSpPr>
            <p:spPr bwMode="auto">
              <a:xfrm>
                <a:off x="2343" y="3911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9" name="Freeform 430"/>
              <p:cNvSpPr>
                <a:spLocks/>
              </p:cNvSpPr>
              <p:nvPr/>
            </p:nvSpPr>
            <p:spPr bwMode="auto">
              <a:xfrm>
                <a:off x="2343" y="3916"/>
                <a:ext cx="6" cy="35"/>
              </a:xfrm>
              <a:custGeom>
                <a:avLst/>
                <a:gdLst/>
                <a:ahLst/>
                <a:cxnLst>
                  <a:cxn ang="0">
                    <a:pos x="6" y="35"/>
                  </a:cxn>
                  <a:cxn ang="0">
                    <a:pos x="6" y="3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6" y="35"/>
                  </a:cxn>
                </a:cxnLst>
                <a:rect l="0" t="0" r="r" b="b"/>
                <a:pathLst>
                  <a:path w="6" h="35">
                    <a:moveTo>
                      <a:pt x="6" y="35"/>
                    </a:moveTo>
                    <a:lnTo>
                      <a:pt x="6" y="3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6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0" name="Freeform 431"/>
              <p:cNvSpPr>
                <a:spLocks/>
              </p:cNvSpPr>
              <p:nvPr/>
            </p:nvSpPr>
            <p:spPr bwMode="auto">
              <a:xfrm>
                <a:off x="2343" y="3932"/>
                <a:ext cx="6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1" name="Freeform 432"/>
              <p:cNvSpPr>
                <a:spLocks/>
              </p:cNvSpPr>
              <p:nvPr/>
            </p:nvSpPr>
            <p:spPr bwMode="auto">
              <a:xfrm>
                <a:off x="2343" y="3877"/>
                <a:ext cx="6" cy="5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55"/>
                  </a:cxn>
                  <a:cxn ang="0">
                    <a:pos x="6" y="5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5">
                    <a:moveTo>
                      <a:pt x="6" y="0"/>
                    </a:moveTo>
                    <a:lnTo>
                      <a:pt x="1" y="0"/>
                    </a:lnTo>
                    <a:lnTo>
                      <a:pt x="0" y="55"/>
                    </a:lnTo>
                    <a:lnTo>
                      <a:pt x="6" y="5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2" name="Freeform 433"/>
              <p:cNvSpPr>
                <a:spLocks/>
              </p:cNvSpPr>
              <p:nvPr/>
            </p:nvSpPr>
            <p:spPr bwMode="auto">
              <a:xfrm>
                <a:off x="2344" y="3830"/>
                <a:ext cx="5" cy="4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5" y="4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7">
                    <a:moveTo>
                      <a:pt x="5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3" name="Freeform 434"/>
              <p:cNvSpPr>
                <a:spLocks/>
              </p:cNvSpPr>
              <p:nvPr/>
            </p:nvSpPr>
            <p:spPr bwMode="auto">
              <a:xfrm>
                <a:off x="2344" y="3830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4" name="Freeform 435"/>
              <p:cNvSpPr>
                <a:spLocks/>
              </p:cNvSpPr>
              <p:nvPr/>
            </p:nvSpPr>
            <p:spPr bwMode="auto">
              <a:xfrm>
                <a:off x="2344" y="3834"/>
                <a:ext cx="5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" y="3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0" y="32"/>
                  </a:cxn>
                </a:cxnLst>
                <a:rect l="0" t="0" r="r" b="b"/>
                <a:pathLst>
                  <a:path w="5" h="32">
                    <a:moveTo>
                      <a:pt x="0" y="32"/>
                    </a:moveTo>
                    <a:lnTo>
                      <a:pt x="5" y="3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5" name="Freeform 436"/>
              <p:cNvSpPr>
                <a:spLocks/>
              </p:cNvSpPr>
              <p:nvPr/>
            </p:nvSpPr>
            <p:spPr bwMode="auto">
              <a:xfrm>
                <a:off x="2344" y="3866"/>
                <a:ext cx="5" cy="43"/>
              </a:xfrm>
              <a:custGeom>
                <a:avLst/>
                <a:gdLst/>
                <a:ahLst/>
                <a:cxnLst>
                  <a:cxn ang="0">
                    <a:pos x="5" y="43"/>
                  </a:cxn>
                  <a:cxn ang="0">
                    <a:pos x="5" y="4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5" y="43"/>
                  </a:cxn>
                </a:cxnLst>
                <a:rect l="0" t="0" r="r" b="b"/>
                <a:pathLst>
                  <a:path w="5" h="43">
                    <a:moveTo>
                      <a:pt x="5" y="43"/>
                    </a:moveTo>
                    <a:lnTo>
                      <a:pt x="5" y="4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6" name="Freeform 437"/>
              <p:cNvSpPr>
                <a:spLocks/>
              </p:cNvSpPr>
              <p:nvPr/>
            </p:nvSpPr>
            <p:spPr bwMode="auto">
              <a:xfrm>
                <a:off x="2344" y="3900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7" name="Freeform 438"/>
              <p:cNvSpPr>
                <a:spLocks/>
              </p:cNvSpPr>
              <p:nvPr/>
            </p:nvSpPr>
            <p:spPr bwMode="auto">
              <a:xfrm>
                <a:off x="2344" y="3861"/>
                <a:ext cx="6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6" y="3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9">
                    <a:moveTo>
                      <a:pt x="6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8" name="Freeform 439"/>
              <p:cNvSpPr>
                <a:spLocks/>
              </p:cNvSpPr>
              <p:nvPr/>
            </p:nvSpPr>
            <p:spPr bwMode="auto">
              <a:xfrm>
                <a:off x="2344" y="3834"/>
                <a:ext cx="6" cy="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6" y="2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7">
                    <a:moveTo>
                      <a:pt x="6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6" y="2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9" name="Freeform 440"/>
              <p:cNvSpPr>
                <a:spLocks/>
              </p:cNvSpPr>
              <p:nvPr/>
            </p:nvSpPr>
            <p:spPr bwMode="auto">
              <a:xfrm>
                <a:off x="2344" y="3834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0" name="Freeform 441"/>
              <p:cNvSpPr>
                <a:spLocks/>
              </p:cNvSpPr>
              <p:nvPr/>
            </p:nvSpPr>
            <p:spPr bwMode="auto">
              <a:xfrm>
                <a:off x="2344" y="3836"/>
                <a:ext cx="6" cy="38"/>
              </a:xfrm>
              <a:custGeom>
                <a:avLst/>
                <a:gdLst/>
                <a:ahLst/>
                <a:cxnLst>
                  <a:cxn ang="0">
                    <a:pos x="6" y="38"/>
                  </a:cxn>
                  <a:cxn ang="0">
                    <a:pos x="6" y="3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38"/>
                  </a:cxn>
                  <a:cxn ang="0">
                    <a:pos x="6" y="38"/>
                  </a:cxn>
                </a:cxnLst>
                <a:rect l="0" t="0" r="r" b="b"/>
                <a:pathLst>
                  <a:path w="6" h="38">
                    <a:moveTo>
                      <a:pt x="6" y="38"/>
                    </a:moveTo>
                    <a:lnTo>
                      <a:pt x="6" y="3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38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1" name="Freeform 442"/>
              <p:cNvSpPr>
                <a:spLocks/>
              </p:cNvSpPr>
              <p:nvPr/>
            </p:nvSpPr>
            <p:spPr bwMode="auto">
              <a:xfrm>
                <a:off x="2346" y="3874"/>
                <a:ext cx="4" cy="46"/>
              </a:xfrm>
              <a:custGeom>
                <a:avLst/>
                <a:gdLst/>
                <a:ahLst/>
                <a:cxnLst>
                  <a:cxn ang="0">
                    <a:pos x="4" y="46"/>
                  </a:cxn>
                  <a:cxn ang="0">
                    <a:pos x="4" y="4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4" y="46"/>
                  </a:cxn>
                </a:cxnLst>
                <a:rect l="0" t="0" r="r" b="b"/>
                <a:pathLst>
                  <a:path w="4" h="46">
                    <a:moveTo>
                      <a:pt x="4" y="46"/>
                    </a:moveTo>
                    <a:lnTo>
                      <a:pt x="4" y="4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" name="Freeform 443"/>
              <p:cNvSpPr>
                <a:spLocks/>
              </p:cNvSpPr>
              <p:nvPr/>
            </p:nvSpPr>
            <p:spPr bwMode="auto">
              <a:xfrm>
                <a:off x="2346" y="3881"/>
                <a:ext cx="6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4" y="3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9">
                    <a:moveTo>
                      <a:pt x="6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4" y="3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" name="Freeform 444"/>
              <p:cNvSpPr>
                <a:spLocks/>
              </p:cNvSpPr>
              <p:nvPr/>
            </p:nvSpPr>
            <p:spPr bwMode="auto">
              <a:xfrm>
                <a:off x="2346" y="3792"/>
                <a:ext cx="6" cy="8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89"/>
                  </a:cxn>
                  <a:cxn ang="0">
                    <a:pos x="6" y="8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89">
                    <a:moveTo>
                      <a:pt x="6" y="0"/>
                    </a:moveTo>
                    <a:lnTo>
                      <a:pt x="0" y="0"/>
                    </a:lnTo>
                    <a:lnTo>
                      <a:pt x="0" y="89"/>
                    </a:lnTo>
                    <a:lnTo>
                      <a:pt x="6" y="8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" name="Freeform 445"/>
              <p:cNvSpPr>
                <a:spLocks/>
              </p:cNvSpPr>
              <p:nvPr/>
            </p:nvSpPr>
            <p:spPr bwMode="auto">
              <a:xfrm>
                <a:off x="2346" y="3721"/>
                <a:ext cx="6" cy="7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71"/>
                  </a:cxn>
                  <a:cxn ang="0">
                    <a:pos x="6" y="7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1">
                    <a:moveTo>
                      <a:pt x="6" y="0"/>
                    </a:moveTo>
                    <a:lnTo>
                      <a:pt x="0" y="0"/>
                    </a:lnTo>
                    <a:lnTo>
                      <a:pt x="0" y="71"/>
                    </a:lnTo>
                    <a:lnTo>
                      <a:pt x="6" y="7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5" name="Freeform 446"/>
              <p:cNvSpPr>
                <a:spLocks/>
              </p:cNvSpPr>
              <p:nvPr/>
            </p:nvSpPr>
            <p:spPr bwMode="auto">
              <a:xfrm>
                <a:off x="2346" y="3721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6" name="Freeform 447"/>
              <p:cNvSpPr>
                <a:spLocks/>
              </p:cNvSpPr>
              <p:nvPr/>
            </p:nvSpPr>
            <p:spPr bwMode="auto">
              <a:xfrm>
                <a:off x="2346" y="3721"/>
                <a:ext cx="6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6" y="6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0" y="60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6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7" name="Freeform 448"/>
              <p:cNvSpPr>
                <a:spLocks/>
              </p:cNvSpPr>
              <p:nvPr/>
            </p:nvSpPr>
            <p:spPr bwMode="auto">
              <a:xfrm>
                <a:off x="2346" y="3781"/>
                <a:ext cx="6" cy="100"/>
              </a:xfrm>
              <a:custGeom>
                <a:avLst/>
                <a:gdLst/>
                <a:ahLst/>
                <a:cxnLst>
                  <a:cxn ang="0">
                    <a:pos x="1" y="100"/>
                  </a:cxn>
                  <a:cxn ang="0">
                    <a:pos x="6" y="10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00"/>
                  </a:cxn>
                  <a:cxn ang="0">
                    <a:pos x="1" y="100"/>
                  </a:cxn>
                </a:cxnLst>
                <a:rect l="0" t="0" r="r" b="b"/>
                <a:pathLst>
                  <a:path w="6" h="100">
                    <a:moveTo>
                      <a:pt x="1" y="100"/>
                    </a:moveTo>
                    <a:lnTo>
                      <a:pt x="6" y="10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8" name="Freeform 449"/>
              <p:cNvSpPr>
                <a:spLocks/>
              </p:cNvSpPr>
              <p:nvPr/>
            </p:nvSpPr>
            <p:spPr bwMode="auto">
              <a:xfrm>
                <a:off x="2347" y="3881"/>
                <a:ext cx="5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4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5" h="41">
                    <a:moveTo>
                      <a:pt x="0" y="41"/>
                    </a:moveTo>
                    <a:lnTo>
                      <a:pt x="5" y="4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" name="Freeform 450"/>
              <p:cNvSpPr>
                <a:spLocks/>
              </p:cNvSpPr>
              <p:nvPr/>
            </p:nvSpPr>
            <p:spPr bwMode="auto">
              <a:xfrm>
                <a:off x="2347" y="3922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" name="Freeform 451"/>
              <p:cNvSpPr>
                <a:spLocks/>
              </p:cNvSpPr>
              <p:nvPr/>
            </p:nvSpPr>
            <p:spPr bwMode="auto">
              <a:xfrm>
                <a:off x="2347" y="3926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1" name="Freeform 452"/>
              <p:cNvSpPr>
                <a:spLocks/>
              </p:cNvSpPr>
              <p:nvPr/>
            </p:nvSpPr>
            <p:spPr bwMode="auto">
              <a:xfrm>
                <a:off x="2347" y="3929"/>
                <a:ext cx="6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6" y="13"/>
                  </a:cxn>
                </a:cxnLst>
                <a:rect l="0" t="0" r="r" b="b"/>
                <a:pathLst>
                  <a:path w="6" h="13">
                    <a:moveTo>
                      <a:pt x="6" y="13"/>
                    </a:moveTo>
                    <a:lnTo>
                      <a:pt x="6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2" name="Freeform 453"/>
              <p:cNvSpPr>
                <a:spLocks/>
              </p:cNvSpPr>
              <p:nvPr/>
            </p:nvSpPr>
            <p:spPr bwMode="auto">
              <a:xfrm>
                <a:off x="2347" y="3942"/>
                <a:ext cx="6" cy="2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6" y="2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0" y="29"/>
                  </a:cxn>
                </a:cxnLst>
                <a:rect l="0" t="0" r="r" b="b"/>
                <a:pathLst>
                  <a:path w="6" h="29">
                    <a:moveTo>
                      <a:pt x="0" y="29"/>
                    </a:moveTo>
                    <a:lnTo>
                      <a:pt x="6" y="2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3" name="Freeform 454"/>
              <p:cNvSpPr>
                <a:spLocks/>
              </p:cNvSpPr>
              <p:nvPr/>
            </p:nvSpPr>
            <p:spPr bwMode="auto">
              <a:xfrm>
                <a:off x="2347" y="3971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" name="Freeform 455"/>
              <p:cNvSpPr>
                <a:spLocks/>
              </p:cNvSpPr>
              <p:nvPr/>
            </p:nvSpPr>
            <p:spPr bwMode="auto">
              <a:xfrm>
                <a:off x="2347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5" name="Freeform 456"/>
              <p:cNvSpPr>
                <a:spLocks/>
              </p:cNvSpPr>
              <p:nvPr/>
            </p:nvSpPr>
            <p:spPr bwMode="auto">
              <a:xfrm>
                <a:off x="2349" y="3962"/>
                <a:ext cx="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6" name="Freeform 457"/>
              <p:cNvSpPr>
                <a:spLocks/>
              </p:cNvSpPr>
              <p:nvPr/>
            </p:nvSpPr>
            <p:spPr bwMode="auto">
              <a:xfrm>
                <a:off x="2349" y="3949"/>
                <a:ext cx="4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" name="Freeform 458"/>
              <p:cNvSpPr>
                <a:spLocks/>
              </p:cNvSpPr>
              <p:nvPr/>
            </p:nvSpPr>
            <p:spPr bwMode="auto">
              <a:xfrm>
                <a:off x="2349" y="3933"/>
                <a:ext cx="5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6">
                    <a:moveTo>
                      <a:pt x="5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" name="Freeform 459"/>
              <p:cNvSpPr>
                <a:spLocks/>
              </p:cNvSpPr>
              <p:nvPr/>
            </p:nvSpPr>
            <p:spPr bwMode="auto">
              <a:xfrm>
                <a:off x="2349" y="3933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" name="Freeform 460"/>
              <p:cNvSpPr>
                <a:spLocks/>
              </p:cNvSpPr>
              <p:nvPr/>
            </p:nvSpPr>
            <p:spPr bwMode="auto">
              <a:xfrm>
                <a:off x="2349" y="3933"/>
                <a:ext cx="5" cy="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" name="Freeform 461"/>
              <p:cNvSpPr>
                <a:spLocks/>
              </p:cNvSpPr>
              <p:nvPr/>
            </p:nvSpPr>
            <p:spPr bwMode="auto">
              <a:xfrm>
                <a:off x="2349" y="3936"/>
                <a:ext cx="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1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" name="Freeform 462"/>
              <p:cNvSpPr>
                <a:spLocks/>
              </p:cNvSpPr>
              <p:nvPr/>
            </p:nvSpPr>
            <p:spPr bwMode="auto">
              <a:xfrm>
                <a:off x="2349" y="3946"/>
                <a:ext cx="5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5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2" name="Freeform 463"/>
              <p:cNvSpPr>
                <a:spLocks/>
              </p:cNvSpPr>
              <p:nvPr/>
            </p:nvSpPr>
            <p:spPr bwMode="auto">
              <a:xfrm>
                <a:off x="2350" y="3958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3" name="Freeform 464"/>
              <p:cNvSpPr>
                <a:spLocks/>
              </p:cNvSpPr>
              <p:nvPr/>
            </p:nvSpPr>
            <p:spPr bwMode="auto">
              <a:xfrm>
                <a:off x="2350" y="3946"/>
                <a:ext cx="4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4" name="Freeform 465"/>
              <p:cNvSpPr>
                <a:spLocks/>
              </p:cNvSpPr>
              <p:nvPr/>
            </p:nvSpPr>
            <p:spPr bwMode="auto">
              <a:xfrm>
                <a:off x="2350" y="3945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5" name="Freeform 466"/>
              <p:cNvSpPr>
                <a:spLocks/>
              </p:cNvSpPr>
              <p:nvPr/>
            </p:nvSpPr>
            <p:spPr bwMode="auto">
              <a:xfrm>
                <a:off x="2350" y="3943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6" name="Freeform 467"/>
              <p:cNvSpPr>
                <a:spLocks/>
              </p:cNvSpPr>
              <p:nvPr/>
            </p:nvSpPr>
            <p:spPr bwMode="auto">
              <a:xfrm>
                <a:off x="2350" y="3945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7" name="Freeform 468"/>
              <p:cNvSpPr>
                <a:spLocks/>
              </p:cNvSpPr>
              <p:nvPr/>
            </p:nvSpPr>
            <p:spPr bwMode="auto">
              <a:xfrm>
                <a:off x="2350" y="3952"/>
                <a:ext cx="6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1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8" name="Freeform 469"/>
              <p:cNvSpPr>
                <a:spLocks/>
              </p:cNvSpPr>
              <p:nvPr/>
            </p:nvSpPr>
            <p:spPr bwMode="auto">
              <a:xfrm>
                <a:off x="2350" y="3970"/>
                <a:ext cx="6" cy="1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3" y="11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3" y="11"/>
                  </a:cxn>
                </a:cxnLst>
                <a:rect l="0" t="0" r="r" b="b"/>
                <a:pathLst>
                  <a:path w="6" h="11">
                    <a:moveTo>
                      <a:pt x="3" y="11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9" name="Freeform 470"/>
              <p:cNvSpPr>
                <a:spLocks/>
              </p:cNvSpPr>
              <p:nvPr/>
            </p:nvSpPr>
            <p:spPr bwMode="auto">
              <a:xfrm>
                <a:off x="2353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0" name="Freeform 471"/>
              <p:cNvSpPr>
                <a:spLocks/>
              </p:cNvSpPr>
              <p:nvPr/>
            </p:nvSpPr>
            <p:spPr bwMode="auto">
              <a:xfrm>
                <a:off x="2352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1" name="Freeform 472"/>
              <p:cNvSpPr>
                <a:spLocks/>
              </p:cNvSpPr>
              <p:nvPr/>
            </p:nvSpPr>
            <p:spPr bwMode="auto">
              <a:xfrm>
                <a:off x="2352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2" name="Freeform 473"/>
              <p:cNvSpPr>
                <a:spLocks/>
              </p:cNvSpPr>
              <p:nvPr/>
            </p:nvSpPr>
            <p:spPr bwMode="auto">
              <a:xfrm>
                <a:off x="2352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3" name="Freeform 474"/>
              <p:cNvSpPr>
                <a:spLocks/>
              </p:cNvSpPr>
              <p:nvPr/>
            </p:nvSpPr>
            <p:spPr bwMode="auto">
              <a:xfrm>
                <a:off x="2352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4" name="Freeform 475"/>
              <p:cNvSpPr>
                <a:spLocks/>
              </p:cNvSpPr>
              <p:nvPr/>
            </p:nvSpPr>
            <p:spPr bwMode="auto">
              <a:xfrm>
                <a:off x="2352" y="3970"/>
                <a:ext cx="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5" name="Freeform 476"/>
              <p:cNvSpPr>
                <a:spLocks/>
              </p:cNvSpPr>
              <p:nvPr/>
            </p:nvSpPr>
            <p:spPr bwMode="auto">
              <a:xfrm>
                <a:off x="2352" y="396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6" name="Freeform 477"/>
              <p:cNvSpPr>
                <a:spLocks/>
              </p:cNvSpPr>
              <p:nvPr/>
            </p:nvSpPr>
            <p:spPr bwMode="auto">
              <a:xfrm>
                <a:off x="2352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7" name="Freeform 478"/>
              <p:cNvSpPr>
                <a:spLocks/>
              </p:cNvSpPr>
              <p:nvPr/>
            </p:nvSpPr>
            <p:spPr bwMode="auto">
              <a:xfrm>
                <a:off x="2352" y="3967"/>
                <a:ext cx="5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8" name="Freeform 479"/>
              <p:cNvSpPr>
                <a:spLocks/>
              </p:cNvSpPr>
              <p:nvPr/>
            </p:nvSpPr>
            <p:spPr bwMode="auto">
              <a:xfrm>
                <a:off x="2353" y="3971"/>
                <a:ext cx="4" cy="7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" y="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9" name="Freeform 480"/>
              <p:cNvSpPr>
                <a:spLocks/>
              </p:cNvSpPr>
              <p:nvPr/>
            </p:nvSpPr>
            <p:spPr bwMode="auto">
              <a:xfrm>
                <a:off x="2353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0" name="Freeform 481"/>
              <p:cNvSpPr>
                <a:spLocks/>
              </p:cNvSpPr>
              <p:nvPr/>
            </p:nvSpPr>
            <p:spPr bwMode="auto">
              <a:xfrm>
                <a:off x="2353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1" name="Freeform 482"/>
              <p:cNvSpPr>
                <a:spLocks/>
              </p:cNvSpPr>
              <p:nvPr/>
            </p:nvSpPr>
            <p:spPr bwMode="auto">
              <a:xfrm>
                <a:off x="2353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2" name="Freeform 483"/>
              <p:cNvSpPr>
                <a:spLocks/>
              </p:cNvSpPr>
              <p:nvPr/>
            </p:nvSpPr>
            <p:spPr bwMode="auto">
              <a:xfrm>
                <a:off x="2353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3" name="Freeform 484"/>
              <p:cNvSpPr>
                <a:spLocks/>
              </p:cNvSpPr>
              <p:nvPr/>
            </p:nvSpPr>
            <p:spPr bwMode="auto">
              <a:xfrm>
                <a:off x="2353" y="3967"/>
                <a:ext cx="6" cy="10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0">
                    <a:moveTo>
                      <a:pt x="6" y="1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4" name="Freeform 485"/>
              <p:cNvSpPr>
                <a:spLocks/>
              </p:cNvSpPr>
              <p:nvPr/>
            </p:nvSpPr>
            <p:spPr bwMode="auto">
              <a:xfrm>
                <a:off x="2353" y="3959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8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5" name="Freeform 486"/>
              <p:cNvSpPr>
                <a:spLocks/>
              </p:cNvSpPr>
              <p:nvPr/>
            </p:nvSpPr>
            <p:spPr bwMode="auto">
              <a:xfrm>
                <a:off x="2354" y="3958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6" name="Freeform 487"/>
              <p:cNvSpPr>
                <a:spLocks/>
              </p:cNvSpPr>
              <p:nvPr/>
            </p:nvSpPr>
            <p:spPr bwMode="auto">
              <a:xfrm>
                <a:off x="2354" y="3958"/>
                <a:ext cx="5" cy="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7" name="Freeform 488"/>
              <p:cNvSpPr>
                <a:spLocks/>
              </p:cNvSpPr>
              <p:nvPr/>
            </p:nvSpPr>
            <p:spPr bwMode="auto">
              <a:xfrm>
                <a:off x="2354" y="3964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8" name="Freeform 489"/>
              <p:cNvSpPr>
                <a:spLocks/>
              </p:cNvSpPr>
              <p:nvPr/>
            </p:nvSpPr>
            <p:spPr bwMode="auto">
              <a:xfrm>
                <a:off x="2354" y="3965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9" name="Freeform 490"/>
              <p:cNvSpPr>
                <a:spLocks/>
              </p:cNvSpPr>
              <p:nvPr/>
            </p:nvSpPr>
            <p:spPr bwMode="auto">
              <a:xfrm>
                <a:off x="2354" y="3955"/>
                <a:ext cx="6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5">
                    <a:moveTo>
                      <a:pt x="6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0" name="Freeform 491"/>
              <p:cNvSpPr>
                <a:spLocks/>
              </p:cNvSpPr>
              <p:nvPr/>
            </p:nvSpPr>
            <p:spPr bwMode="auto">
              <a:xfrm>
                <a:off x="2354" y="3938"/>
                <a:ext cx="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6" y="17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6" y="1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1" name="Freeform 492"/>
              <p:cNvSpPr>
                <a:spLocks/>
              </p:cNvSpPr>
              <p:nvPr/>
            </p:nvSpPr>
            <p:spPr bwMode="auto">
              <a:xfrm>
                <a:off x="2354" y="3932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7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2" name="Freeform 493"/>
              <p:cNvSpPr>
                <a:spLocks/>
              </p:cNvSpPr>
              <p:nvPr/>
            </p:nvSpPr>
            <p:spPr bwMode="auto">
              <a:xfrm>
                <a:off x="2354" y="3932"/>
                <a:ext cx="6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0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3" name="Freeform 494"/>
              <p:cNvSpPr>
                <a:spLocks/>
              </p:cNvSpPr>
              <p:nvPr/>
            </p:nvSpPr>
            <p:spPr bwMode="auto">
              <a:xfrm>
                <a:off x="2356" y="3942"/>
                <a:ext cx="4" cy="23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4" y="2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4" y="23"/>
                  </a:cxn>
                </a:cxnLst>
                <a:rect l="0" t="0" r="r" b="b"/>
                <a:pathLst>
                  <a:path w="4" h="23">
                    <a:moveTo>
                      <a:pt x="4" y="23"/>
                    </a:moveTo>
                    <a:lnTo>
                      <a:pt x="4" y="2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4" name="Freeform 495"/>
              <p:cNvSpPr>
                <a:spLocks/>
              </p:cNvSpPr>
              <p:nvPr/>
            </p:nvSpPr>
            <p:spPr bwMode="auto">
              <a:xfrm>
                <a:off x="2356" y="3955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5" name="Freeform 496"/>
              <p:cNvSpPr>
                <a:spLocks/>
              </p:cNvSpPr>
              <p:nvPr/>
            </p:nvSpPr>
            <p:spPr bwMode="auto">
              <a:xfrm>
                <a:off x="2356" y="3920"/>
                <a:ext cx="6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4" y="35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5">
                    <a:moveTo>
                      <a:pt x="0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" y="3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6" name="Freeform 497"/>
              <p:cNvSpPr>
                <a:spLocks/>
              </p:cNvSpPr>
              <p:nvPr/>
            </p:nvSpPr>
            <p:spPr bwMode="auto">
              <a:xfrm>
                <a:off x="2356" y="3907"/>
                <a:ext cx="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7" name="Freeform 498"/>
              <p:cNvSpPr>
                <a:spLocks/>
              </p:cNvSpPr>
              <p:nvPr/>
            </p:nvSpPr>
            <p:spPr bwMode="auto">
              <a:xfrm>
                <a:off x="2356" y="3903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8" name="Freeform 499"/>
              <p:cNvSpPr>
                <a:spLocks/>
              </p:cNvSpPr>
              <p:nvPr/>
            </p:nvSpPr>
            <p:spPr bwMode="auto">
              <a:xfrm>
                <a:off x="2356" y="3903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9" name="Freeform 500"/>
              <p:cNvSpPr>
                <a:spLocks/>
              </p:cNvSpPr>
              <p:nvPr/>
            </p:nvSpPr>
            <p:spPr bwMode="auto">
              <a:xfrm>
                <a:off x="2356" y="3910"/>
                <a:ext cx="6" cy="25"/>
              </a:xfrm>
              <a:custGeom>
                <a:avLst/>
                <a:gdLst/>
                <a:ahLst/>
                <a:cxnLst>
                  <a:cxn ang="0">
                    <a:pos x="6" y="25"/>
                  </a:cxn>
                  <a:cxn ang="0">
                    <a:pos x="6" y="2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" y="25"/>
                  </a:cxn>
                </a:cxnLst>
                <a:rect l="0" t="0" r="r" b="b"/>
                <a:pathLst>
                  <a:path w="6" h="25">
                    <a:moveTo>
                      <a:pt x="6" y="25"/>
                    </a:moveTo>
                    <a:lnTo>
                      <a:pt x="6" y="2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0" name="Freeform 501"/>
              <p:cNvSpPr>
                <a:spLocks/>
              </p:cNvSpPr>
              <p:nvPr/>
            </p:nvSpPr>
            <p:spPr bwMode="auto">
              <a:xfrm>
                <a:off x="2356" y="3925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1" name="Freeform 502"/>
              <p:cNvSpPr>
                <a:spLocks/>
              </p:cNvSpPr>
              <p:nvPr/>
            </p:nvSpPr>
            <p:spPr bwMode="auto">
              <a:xfrm>
                <a:off x="2357" y="3885"/>
                <a:ext cx="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0"/>
                  </a:cxn>
                  <a:cxn ang="0">
                    <a:pos x="5" y="4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40"/>
                    </a:lnTo>
                    <a:lnTo>
                      <a:pt x="5" y="4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2" name="Freeform 503"/>
              <p:cNvSpPr>
                <a:spLocks/>
              </p:cNvSpPr>
              <p:nvPr/>
            </p:nvSpPr>
            <p:spPr bwMode="auto">
              <a:xfrm>
                <a:off x="2357" y="3877"/>
                <a:ext cx="5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3" name="Freeform 504"/>
              <p:cNvSpPr>
                <a:spLocks/>
              </p:cNvSpPr>
              <p:nvPr/>
            </p:nvSpPr>
            <p:spPr bwMode="auto">
              <a:xfrm>
                <a:off x="2357" y="3877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4" name="Freeform 505"/>
              <p:cNvSpPr>
                <a:spLocks/>
              </p:cNvSpPr>
              <p:nvPr/>
            </p:nvSpPr>
            <p:spPr bwMode="auto">
              <a:xfrm>
                <a:off x="2357" y="3882"/>
                <a:ext cx="6" cy="27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6" y="2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6" y="27"/>
                  </a:cxn>
                </a:cxnLst>
                <a:rect l="0" t="0" r="r" b="b"/>
                <a:pathLst>
                  <a:path w="6" h="27">
                    <a:moveTo>
                      <a:pt x="6" y="27"/>
                    </a:moveTo>
                    <a:lnTo>
                      <a:pt x="6" y="2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5" name="Freeform 506"/>
              <p:cNvSpPr>
                <a:spLocks/>
              </p:cNvSpPr>
              <p:nvPr/>
            </p:nvSpPr>
            <p:spPr bwMode="auto">
              <a:xfrm>
                <a:off x="2357" y="3909"/>
                <a:ext cx="6" cy="33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6" y="3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6" y="33"/>
                  </a:cxn>
                </a:cxnLst>
                <a:rect l="0" t="0" r="r" b="b"/>
                <a:pathLst>
                  <a:path w="6" h="33">
                    <a:moveTo>
                      <a:pt x="6" y="33"/>
                    </a:moveTo>
                    <a:lnTo>
                      <a:pt x="6" y="3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6" name="Freeform 507"/>
              <p:cNvSpPr>
                <a:spLocks/>
              </p:cNvSpPr>
              <p:nvPr/>
            </p:nvSpPr>
            <p:spPr bwMode="auto">
              <a:xfrm>
                <a:off x="2357" y="3916"/>
                <a:ext cx="6" cy="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6">
                    <a:moveTo>
                      <a:pt x="6" y="0"/>
                    </a:moveTo>
                    <a:lnTo>
                      <a:pt x="2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7" name="Freeform 508"/>
              <p:cNvSpPr>
                <a:spLocks/>
              </p:cNvSpPr>
              <p:nvPr/>
            </p:nvSpPr>
            <p:spPr bwMode="auto">
              <a:xfrm>
                <a:off x="2359" y="3887"/>
                <a:ext cx="4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4" y="29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4" y="29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8" name="Freeform 509"/>
              <p:cNvSpPr>
                <a:spLocks/>
              </p:cNvSpPr>
              <p:nvPr/>
            </p:nvSpPr>
            <p:spPr bwMode="auto">
              <a:xfrm>
                <a:off x="2359" y="3878"/>
                <a:ext cx="4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9" name="Freeform 510"/>
              <p:cNvSpPr>
                <a:spLocks/>
              </p:cNvSpPr>
              <p:nvPr/>
            </p:nvSpPr>
            <p:spPr bwMode="auto">
              <a:xfrm>
                <a:off x="2359" y="3878"/>
                <a:ext cx="4" cy="15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4" y="1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4" y="15"/>
                  </a:cxn>
                </a:cxnLst>
                <a:rect l="0" t="0" r="r" b="b"/>
                <a:pathLst>
                  <a:path w="4" h="15">
                    <a:moveTo>
                      <a:pt x="4" y="15"/>
                    </a:moveTo>
                    <a:lnTo>
                      <a:pt x="4" y="1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0" name="Freeform 511"/>
              <p:cNvSpPr>
                <a:spLocks/>
              </p:cNvSpPr>
              <p:nvPr/>
            </p:nvSpPr>
            <p:spPr bwMode="auto">
              <a:xfrm>
                <a:off x="2359" y="3893"/>
                <a:ext cx="4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4" y="3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4" h="34">
                    <a:moveTo>
                      <a:pt x="0" y="34"/>
                    </a:moveTo>
                    <a:lnTo>
                      <a:pt x="4" y="3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1" name="Freeform 512"/>
              <p:cNvSpPr>
                <a:spLocks/>
              </p:cNvSpPr>
              <p:nvPr/>
            </p:nvSpPr>
            <p:spPr bwMode="auto">
              <a:xfrm>
                <a:off x="2359" y="3927"/>
                <a:ext cx="6" cy="24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2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6" y="24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2" name="Freeform 513"/>
              <p:cNvSpPr>
                <a:spLocks/>
              </p:cNvSpPr>
              <p:nvPr/>
            </p:nvSpPr>
            <p:spPr bwMode="auto">
              <a:xfrm>
                <a:off x="2359" y="3936"/>
                <a:ext cx="6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5">
                    <a:moveTo>
                      <a:pt x="6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3" name="Freeform 514"/>
              <p:cNvSpPr>
                <a:spLocks/>
              </p:cNvSpPr>
              <p:nvPr/>
            </p:nvSpPr>
            <p:spPr bwMode="auto">
              <a:xfrm>
                <a:off x="2359" y="3917"/>
                <a:ext cx="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4" name="Freeform 515"/>
              <p:cNvSpPr>
                <a:spLocks/>
              </p:cNvSpPr>
              <p:nvPr/>
            </p:nvSpPr>
            <p:spPr bwMode="auto">
              <a:xfrm>
                <a:off x="2359" y="3910"/>
                <a:ext cx="6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1" y="3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5" name="Freeform 516"/>
              <p:cNvSpPr>
                <a:spLocks/>
              </p:cNvSpPr>
              <p:nvPr/>
            </p:nvSpPr>
            <p:spPr bwMode="auto">
              <a:xfrm>
                <a:off x="2362" y="3910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6" name="Freeform 517"/>
              <p:cNvSpPr>
                <a:spLocks/>
              </p:cNvSpPr>
              <p:nvPr/>
            </p:nvSpPr>
            <p:spPr bwMode="auto">
              <a:xfrm>
                <a:off x="2360" y="3913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7" name="Freeform 518"/>
              <p:cNvSpPr>
                <a:spLocks/>
              </p:cNvSpPr>
              <p:nvPr/>
            </p:nvSpPr>
            <p:spPr bwMode="auto">
              <a:xfrm>
                <a:off x="2360" y="3919"/>
                <a:ext cx="5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1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5" h="14">
                    <a:moveTo>
                      <a:pt x="0" y="14"/>
                    </a:moveTo>
                    <a:lnTo>
                      <a:pt x="5" y="1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8" name="Freeform 519"/>
              <p:cNvSpPr>
                <a:spLocks/>
              </p:cNvSpPr>
              <p:nvPr/>
            </p:nvSpPr>
            <p:spPr bwMode="auto">
              <a:xfrm>
                <a:off x="2360" y="3933"/>
                <a:ext cx="6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1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6" h="15">
                    <a:moveTo>
                      <a:pt x="0" y="15"/>
                    </a:moveTo>
                    <a:lnTo>
                      <a:pt x="6" y="1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9" name="Freeform 520"/>
              <p:cNvSpPr>
                <a:spLocks/>
              </p:cNvSpPr>
              <p:nvPr/>
            </p:nvSpPr>
            <p:spPr bwMode="auto">
              <a:xfrm>
                <a:off x="2360" y="3948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0" name="Freeform 521"/>
              <p:cNvSpPr>
                <a:spLocks/>
              </p:cNvSpPr>
              <p:nvPr/>
            </p:nvSpPr>
            <p:spPr bwMode="auto">
              <a:xfrm>
                <a:off x="2360" y="3952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1" name="Freeform 522"/>
              <p:cNvSpPr>
                <a:spLocks/>
              </p:cNvSpPr>
              <p:nvPr/>
            </p:nvSpPr>
            <p:spPr bwMode="auto">
              <a:xfrm>
                <a:off x="2360" y="3961"/>
                <a:ext cx="6" cy="19"/>
              </a:xfrm>
              <a:custGeom>
                <a:avLst/>
                <a:gdLst/>
                <a:ahLst/>
                <a:cxnLst>
                  <a:cxn ang="0">
                    <a:pos x="5" y="19"/>
                  </a:cxn>
                  <a:cxn ang="0">
                    <a:pos x="6" y="1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5" y="19"/>
                  </a:cxn>
                </a:cxnLst>
                <a:rect l="0" t="0" r="r" b="b"/>
                <a:pathLst>
                  <a:path w="6" h="19">
                    <a:moveTo>
                      <a:pt x="5" y="19"/>
                    </a:moveTo>
                    <a:lnTo>
                      <a:pt x="6" y="1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2" name="Freeform 523"/>
              <p:cNvSpPr>
                <a:spLocks/>
              </p:cNvSpPr>
              <p:nvPr/>
            </p:nvSpPr>
            <p:spPr bwMode="auto">
              <a:xfrm>
                <a:off x="2362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3" name="Freeform 524"/>
              <p:cNvSpPr>
                <a:spLocks/>
              </p:cNvSpPr>
              <p:nvPr/>
            </p:nvSpPr>
            <p:spPr bwMode="auto">
              <a:xfrm>
                <a:off x="2362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4" name="Freeform 525"/>
              <p:cNvSpPr>
                <a:spLocks/>
              </p:cNvSpPr>
              <p:nvPr/>
            </p:nvSpPr>
            <p:spPr bwMode="auto">
              <a:xfrm>
                <a:off x="2362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5" name="Freeform 526"/>
              <p:cNvSpPr>
                <a:spLocks/>
              </p:cNvSpPr>
              <p:nvPr/>
            </p:nvSpPr>
            <p:spPr bwMode="auto">
              <a:xfrm>
                <a:off x="2362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6" name="Freeform 527"/>
              <p:cNvSpPr>
                <a:spLocks/>
              </p:cNvSpPr>
              <p:nvPr/>
            </p:nvSpPr>
            <p:spPr bwMode="auto">
              <a:xfrm>
                <a:off x="236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7" name="Freeform 528"/>
              <p:cNvSpPr>
                <a:spLocks/>
              </p:cNvSpPr>
              <p:nvPr/>
            </p:nvSpPr>
            <p:spPr bwMode="auto">
              <a:xfrm>
                <a:off x="2363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8" name="Freeform 529"/>
              <p:cNvSpPr>
                <a:spLocks/>
              </p:cNvSpPr>
              <p:nvPr/>
            </p:nvSpPr>
            <p:spPr bwMode="auto">
              <a:xfrm>
                <a:off x="23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9" name="Freeform 530"/>
              <p:cNvSpPr>
                <a:spLocks/>
              </p:cNvSpPr>
              <p:nvPr/>
            </p:nvSpPr>
            <p:spPr bwMode="auto">
              <a:xfrm>
                <a:off x="23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0" name="Freeform 531"/>
              <p:cNvSpPr>
                <a:spLocks/>
              </p:cNvSpPr>
              <p:nvPr/>
            </p:nvSpPr>
            <p:spPr bwMode="auto">
              <a:xfrm>
                <a:off x="23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1" name="Freeform 532"/>
              <p:cNvSpPr>
                <a:spLocks/>
              </p:cNvSpPr>
              <p:nvPr/>
            </p:nvSpPr>
            <p:spPr bwMode="auto">
              <a:xfrm>
                <a:off x="23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2" name="Freeform 533"/>
              <p:cNvSpPr>
                <a:spLocks/>
              </p:cNvSpPr>
              <p:nvPr/>
            </p:nvSpPr>
            <p:spPr bwMode="auto">
              <a:xfrm>
                <a:off x="236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3" name="Freeform 534"/>
              <p:cNvSpPr>
                <a:spLocks/>
              </p:cNvSpPr>
              <p:nvPr/>
            </p:nvSpPr>
            <p:spPr bwMode="auto">
              <a:xfrm>
                <a:off x="23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4" name="Freeform 535"/>
              <p:cNvSpPr>
                <a:spLocks/>
              </p:cNvSpPr>
              <p:nvPr/>
            </p:nvSpPr>
            <p:spPr bwMode="auto">
              <a:xfrm>
                <a:off x="23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5" name="Freeform 536"/>
              <p:cNvSpPr>
                <a:spLocks/>
              </p:cNvSpPr>
              <p:nvPr/>
            </p:nvSpPr>
            <p:spPr bwMode="auto">
              <a:xfrm>
                <a:off x="23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6" name="Freeform 537"/>
              <p:cNvSpPr>
                <a:spLocks/>
              </p:cNvSpPr>
              <p:nvPr/>
            </p:nvSpPr>
            <p:spPr bwMode="auto">
              <a:xfrm>
                <a:off x="23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7" name="Freeform 538"/>
              <p:cNvSpPr>
                <a:spLocks/>
              </p:cNvSpPr>
              <p:nvPr/>
            </p:nvSpPr>
            <p:spPr bwMode="auto">
              <a:xfrm>
                <a:off x="23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8" name="Freeform 539"/>
              <p:cNvSpPr>
                <a:spLocks/>
              </p:cNvSpPr>
              <p:nvPr/>
            </p:nvSpPr>
            <p:spPr bwMode="auto">
              <a:xfrm>
                <a:off x="23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9" name="Freeform 540"/>
              <p:cNvSpPr>
                <a:spLocks/>
              </p:cNvSpPr>
              <p:nvPr/>
            </p:nvSpPr>
            <p:spPr bwMode="auto">
              <a:xfrm>
                <a:off x="236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0" name="Freeform 541"/>
              <p:cNvSpPr>
                <a:spLocks/>
              </p:cNvSpPr>
              <p:nvPr/>
            </p:nvSpPr>
            <p:spPr bwMode="auto">
              <a:xfrm>
                <a:off x="23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1" name="Freeform 542"/>
              <p:cNvSpPr>
                <a:spLocks/>
              </p:cNvSpPr>
              <p:nvPr/>
            </p:nvSpPr>
            <p:spPr bwMode="auto">
              <a:xfrm>
                <a:off x="2366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2" name="Freeform 543"/>
              <p:cNvSpPr>
                <a:spLocks/>
              </p:cNvSpPr>
              <p:nvPr/>
            </p:nvSpPr>
            <p:spPr bwMode="auto">
              <a:xfrm>
                <a:off x="236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3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3" name="Freeform 544"/>
              <p:cNvSpPr>
                <a:spLocks/>
              </p:cNvSpPr>
              <p:nvPr/>
            </p:nvSpPr>
            <p:spPr bwMode="auto">
              <a:xfrm>
                <a:off x="2365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4" name="Freeform 545"/>
              <p:cNvSpPr>
                <a:spLocks/>
              </p:cNvSpPr>
              <p:nvPr/>
            </p:nvSpPr>
            <p:spPr bwMode="auto">
              <a:xfrm>
                <a:off x="2365" y="3972"/>
                <a:ext cx="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5" name="Freeform 546"/>
              <p:cNvSpPr>
                <a:spLocks/>
              </p:cNvSpPr>
              <p:nvPr/>
            </p:nvSpPr>
            <p:spPr bwMode="auto">
              <a:xfrm>
                <a:off x="2366" y="3971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" name="Freeform 547"/>
              <p:cNvSpPr>
                <a:spLocks/>
              </p:cNvSpPr>
              <p:nvPr/>
            </p:nvSpPr>
            <p:spPr bwMode="auto">
              <a:xfrm>
                <a:off x="2366" y="3971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" name="Freeform 548"/>
              <p:cNvSpPr>
                <a:spLocks/>
              </p:cNvSpPr>
              <p:nvPr/>
            </p:nvSpPr>
            <p:spPr bwMode="auto">
              <a:xfrm>
                <a:off x="2366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" name="Freeform 549"/>
              <p:cNvSpPr>
                <a:spLocks/>
              </p:cNvSpPr>
              <p:nvPr/>
            </p:nvSpPr>
            <p:spPr bwMode="auto">
              <a:xfrm>
                <a:off x="23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" name="Freeform 550"/>
              <p:cNvSpPr>
                <a:spLocks/>
              </p:cNvSpPr>
              <p:nvPr/>
            </p:nvSpPr>
            <p:spPr bwMode="auto">
              <a:xfrm>
                <a:off x="2369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" name="Freeform 551"/>
              <p:cNvSpPr>
                <a:spLocks/>
              </p:cNvSpPr>
              <p:nvPr/>
            </p:nvSpPr>
            <p:spPr bwMode="auto">
              <a:xfrm>
                <a:off x="2366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" name="Freeform 552"/>
              <p:cNvSpPr>
                <a:spLocks/>
              </p:cNvSpPr>
              <p:nvPr/>
            </p:nvSpPr>
            <p:spPr bwMode="auto">
              <a:xfrm>
                <a:off x="236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" name="Freeform 553"/>
              <p:cNvSpPr>
                <a:spLocks/>
              </p:cNvSpPr>
              <p:nvPr/>
            </p:nvSpPr>
            <p:spPr bwMode="auto">
              <a:xfrm>
                <a:off x="236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" name="Freeform 554"/>
              <p:cNvSpPr>
                <a:spLocks/>
              </p:cNvSpPr>
              <p:nvPr/>
            </p:nvSpPr>
            <p:spPr bwMode="auto">
              <a:xfrm>
                <a:off x="2368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" name="Freeform 555"/>
              <p:cNvSpPr>
                <a:spLocks/>
              </p:cNvSpPr>
              <p:nvPr/>
            </p:nvSpPr>
            <p:spPr bwMode="auto">
              <a:xfrm>
                <a:off x="2368" y="3968"/>
                <a:ext cx="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" name="Freeform 556"/>
              <p:cNvSpPr>
                <a:spLocks/>
              </p:cNvSpPr>
              <p:nvPr/>
            </p:nvSpPr>
            <p:spPr bwMode="auto">
              <a:xfrm>
                <a:off x="2368" y="3964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" name="Freeform 557"/>
              <p:cNvSpPr>
                <a:spLocks/>
              </p:cNvSpPr>
              <p:nvPr/>
            </p:nvSpPr>
            <p:spPr bwMode="auto">
              <a:xfrm>
                <a:off x="2368" y="3964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" name="Freeform 558"/>
              <p:cNvSpPr>
                <a:spLocks/>
              </p:cNvSpPr>
              <p:nvPr/>
            </p:nvSpPr>
            <p:spPr bwMode="auto">
              <a:xfrm>
                <a:off x="2368" y="3967"/>
                <a:ext cx="5" cy="11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5" y="1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11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" name="Freeform 559"/>
              <p:cNvSpPr>
                <a:spLocks/>
              </p:cNvSpPr>
              <p:nvPr/>
            </p:nvSpPr>
            <p:spPr bwMode="auto">
              <a:xfrm>
                <a:off x="2368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" name="Freeform 560"/>
              <p:cNvSpPr>
                <a:spLocks/>
              </p:cNvSpPr>
              <p:nvPr/>
            </p:nvSpPr>
            <p:spPr bwMode="auto">
              <a:xfrm>
                <a:off x="2368" y="3972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" name="Freeform 561"/>
              <p:cNvSpPr>
                <a:spLocks/>
              </p:cNvSpPr>
              <p:nvPr/>
            </p:nvSpPr>
            <p:spPr bwMode="auto">
              <a:xfrm>
                <a:off x="2369" y="3952"/>
                <a:ext cx="4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" name="Freeform 562"/>
              <p:cNvSpPr>
                <a:spLocks/>
              </p:cNvSpPr>
              <p:nvPr/>
            </p:nvSpPr>
            <p:spPr bwMode="auto">
              <a:xfrm>
                <a:off x="2369" y="3940"/>
                <a:ext cx="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" name="Freeform 563"/>
              <p:cNvSpPr>
                <a:spLocks/>
              </p:cNvSpPr>
              <p:nvPr/>
            </p:nvSpPr>
            <p:spPr bwMode="auto">
              <a:xfrm>
                <a:off x="2369" y="3938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" name="Freeform 564"/>
              <p:cNvSpPr>
                <a:spLocks/>
              </p:cNvSpPr>
              <p:nvPr/>
            </p:nvSpPr>
            <p:spPr bwMode="auto">
              <a:xfrm>
                <a:off x="2369" y="3938"/>
                <a:ext cx="6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" name="Freeform 565"/>
              <p:cNvSpPr>
                <a:spLocks/>
              </p:cNvSpPr>
              <p:nvPr/>
            </p:nvSpPr>
            <p:spPr bwMode="auto">
              <a:xfrm>
                <a:off x="2369" y="3948"/>
                <a:ext cx="6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" name="Freeform 566"/>
              <p:cNvSpPr>
                <a:spLocks/>
              </p:cNvSpPr>
              <p:nvPr/>
            </p:nvSpPr>
            <p:spPr bwMode="auto">
              <a:xfrm>
                <a:off x="2369" y="3962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6" name="Freeform 567"/>
              <p:cNvSpPr>
                <a:spLocks/>
              </p:cNvSpPr>
              <p:nvPr/>
            </p:nvSpPr>
            <p:spPr bwMode="auto">
              <a:xfrm>
                <a:off x="2369" y="3970"/>
                <a:ext cx="6" cy="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6" y="2"/>
                  </a:cxn>
                  <a:cxn ang="0">
                    <a:pos x="1" y="2"/>
                  </a:cxn>
                  <a:cxn ang="0">
                    <a:pos x="3" y="7"/>
                  </a:cxn>
                  <a:cxn ang="0">
                    <a:pos x="6" y="2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6" y="2"/>
                    </a:lnTo>
                    <a:lnTo>
                      <a:pt x="1" y="2"/>
                    </a:lnTo>
                    <a:lnTo>
                      <a:pt x="3" y="7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7" name="Freeform 568"/>
              <p:cNvSpPr>
                <a:spLocks/>
              </p:cNvSpPr>
              <p:nvPr/>
            </p:nvSpPr>
            <p:spPr bwMode="auto">
              <a:xfrm>
                <a:off x="2370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8" name="Freeform 569"/>
              <p:cNvSpPr>
                <a:spLocks/>
              </p:cNvSpPr>
              <p:nvPr/>
            </p:nvSpPr>
            <p:spPr bwMode="auto">
              <a:xfrm>
                <a:off x="2370" y="3970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9" name="Freeform 570"/>
              <p:cNvSpPr>
                <a:spLocks/>
              </p:cNvSpPr>
              <p:nvPr/>
            </p:nvSpPr>
            <p:spPr bwMode="auto">
              <a:xfrm>
                <a:off x="2370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0" name="Freeform 571"/>
              <p:cNvSpPr>
                <a:spLocks/>
              </p:cNvSpPr>
              <p:nvPr/>
            </p:nvSpPr>
            <p:spPr bwMode="auto">
              <a:xfrm>
                <a:off x="2370" y="3971"/>
                <a:ext cx="5" cy="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1" name="Freeform 572"/>
              <p:cNvSpPr>
                <a:spLocks/>
              </p:cNvSpPr>
              <p:nvPr/>
            </p:nvSpPr>
            <p:spPr bwMode="auto">
              <a:xfrm>
                <a:off x="2370" y="3974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2" name="Freeform 573"/>
              <p:cNvSpPr>
                <a:spLocks/>
              </p:cNvSpPr>
              <p:nvPr/>
            </p:nvSpPr>
            <p:spPr bwMode="auto">
              <a:xfrm>
                <a:off x="2370" y="3971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3" name="Freeform 574"/>
              <p:cNvSpPr>
                <a:spLocks/>
              </p:cNvSpPr>
              <p:nvPr/>
            </p:nvSpPr>
            <p:spPr bwMode="auto">
              <a:xfrm>
                <a:off x="2370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4" name="Freeform 575"/>
              <p:cNvSpPr>
                <a:spLocks/>
              </p:cNvSpPr>
              <p:nvPr/>
            </p:nvSpPr>
            <p:spPr bwMode="auto">
              <a:xfrm>
                <a:off x="2370" y="3967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5" name="Freeform 576"/>
              <p:cNvSpPr>
                <a:spLocks/>
              </p:cNvSpPr>
              <p:nvPr/>
            </p:nvSpPr>
            <p:spPr bwMode="auto">
              <a:xfrm>
                <a:off x="2372" y="396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" name="Freeform 577"/>
              <p:cNvSpPr>
                <a:spLocks/>
              </p:cNvSpPr>
              <p:nvPr/>
            </p:nvSpPr>
            <p:spPr bwMode="auto">
              <a:xfrm>
                <a:off x="2372" y="396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7" name="Freeform 578"/>
              <p:cNvSpPr>
                <a:spLocks/>
              </p:cNvSpPr>
              <p:nvPr/>
            </p:nvSpPr>
            <p:spPr bwMode="auto">
              <a:xfrm>
                <a:off x="2372" y="3971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8" name="Freeform 579"/>
              <p:cNvSpPr>
                <a:spLocks/>
              </p:cNvSpPr>
              <p:nvPr/>
            </p:nvSpPr>
            <p:spPr bwMode="auto">
              <a:xfrm>
                <a:off x="2372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9" name="Freeform 580"/>
              <p:cNvSpPr>
                <a:spLocks/>
              </p:cNvSpPr>
              <p:nvPr/>
            </p:nvSpPr>
            <p:spPr bwMode="auto">
              <a:xfrm>
                <a:off x="2372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0" name="Freeform 581"/>
              <p:cNvSpPr>
                <a:spLocks/>
              </p:cNvSpPr>
              <p:nvPr/>
            </p:nvSpPr>
            <p:spPr bwMode="auto">
              <a:xfrm>
                <a:off x="2372" y="3978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1" name="Freeform 582"/>
              <p:cNvSpPr>
                <a:spLocks/>
              </p:cNvSpPr>
              <p:nvPr/>
            </p:nvSpPr>
            <p:spPr bwMode="auto">
              <a:xfrm>
                <a:off x="23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2" name="Freeform 583"/>
              <p:cNvSpPr>
                <a:spLocks/>
              </p:cNvSpPr>
              <p:nvPr/>
            </p:nvSpPr>
            <p:spPr bwMode="auto">
              <a:xfrm>
                <a:off x="237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3" name="Freeform 584"/>
              <p:cNvSpPr>
                <a:spLocks/>
              </p:cNvSpPr>
              <p:nvPr/>
            </p:nvSpPr>
            <p:spPr bwMode="auto">
              <a:xfrm>
                <a:off x="2373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4" name="Freeform 585"/>
              <p:cNvSpPr>
                <a:spLocks/>
              </p:cNvSpPr>
              <p:nvPr/>
            </p:nvSpPr>
            <p:spPr bwMode="auto">
              <a:xfrm>
                <a:off x="2375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5" name="Freeform 586"/>
              <p:cNvSpPr>
                <a:spLocks/>
              </p:cNvSpPr>
              <p:nvPr/>
            </p:nvSpPr>
            <p:spPr bwMode="auto">
              <a:xfrm>
                <a:off x="2376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6" name="Freeform 587"/>
              <p:cNvSpPr>
                <a:spLocks/>
              </p:cNvSpPr>
              <p:nvPr/>
            </p:nvSpPr>
            <p:spPr bwMode="auto">
              <a:xfrm>
                <a:off x="2375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7" name="Freeform 588"/>
              <p:cNvSpPr>
                <a:spLocks/>
              </p:cNvSpPr>
              <p:nvPr/>
            </p:nvSpPr>
            <p:spPr bwMode="auto">
              <a:xfrm>
                <a:off x="237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8" name="Freeform 589"/>
              <p:cNvSpPr>
                <a:spLocks/>
              </p:cNvSpPr>
              <p:nvPr/>
            </p:nvSpPr>
            <p:spPr bwMode="auto">
              <a:xfrm>
                <a:off x="2373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9" name="Freeform 590"/>
              <p:cNvSpPr>
                <a:spLocks/>
              </p:cNvSpPr>
              <p:nvPr/>
            </p:nvSpPr>
            <p:spPr bwMode="auto">
              <a:xfrm>
                <a:off x="2376" y="3978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0" name="Freeform 591"/>
              <p:cNvSpPr>
                <a:spLocks/>
              </p:cNvSpPr>
              <p:nvPr/>
            </p:nvSpPr>
            <p:spPr bwMode="auto">
              <a:xfrm>
                <a:off x="2373" y="3967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2" y="0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1" name="Freeform 592"/>
              <p:cNvSpPr>
                <a:spLocks/>
              </p:cNvSpPr>
              <p:nvPr/>
            </p:nvSpPr>
            <p:spPr bwMode="auto">
              <a:xfrm>
                <a:off x="2375" y="3895"/>
                <a:ext cx="4" cy="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4" y="7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72">
                    <a:moveTo>
                      <a:pt x="4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2" name="Freeform 593"/>
              <p:cNvSpPr>
                <a:spLocks/>
              </p:cNvSpPr>
              <p:nvPr/>
            </p:nvSpPr>
            <p:spPr bwMode="auto">
              <a:xfrm>
                <a:off x="2375" y="3794"/>
                <a:ext cx="4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1"/>
                  </a:cxn>
                  <a:cxn ang="0">
                    <a:pos x="4" y="10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01">
                    <a:moveTo>
                      <a:pt x="0" y="0"/>
                    </a:moveTo>
                    <a:lnTo>
                      <a:pt x="0" y="0"/>
                    </a:lnTo>
                    <a:lnTo>
                      <a:pt x="0" y="101"/>
                    </a:lnTo>
                    <a:lnTo>
                      <a:pt x="4" y="10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3" name="Freeform 594"/>
              <p:cNvSpPr>
                <a:spLocks/>
              </p:cNvSpPr>
              <p:nvPr/>
            </p:nvSpPr>
            <p:spPr bwMode="auto">
              <a:xfrm>
                <a:off x="2375" y="3763"/>
                <a:ext cx="6" cy="3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1"/>
                  </a:cxn>
                  <a:cxn ang="0">
                    <a:pos x="4" y="3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1">
                    <a:moveTo>
                      <a:pt x="6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4" name="Freeform 595"/>
              <p:cNvSpPr>
                <a:spLocks/>
              </p:cNvSpPr>
              <p:nvPr/>
            </p:nvSpPr>
            <p:spPr bwMode="auto">
              <a:xfrm>
                <a:off x="2375" y="3763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5" name="Freeform 596"/>
              <p:cNvSpPr>
                <a:spLocks/>
              </p:cNvSpPr>
              <p:nvPr/>
            </p:nvSpPr>
            <p:spPr bwMode="auto">
              <a:xfrm>
                <a:off x="2375" y="3768"/>
                <a:ext cx="6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6" y="7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1"/>
                  </a:cxn>
                  <a:cxn ang="0">
                    <a:pos x="0" y="71"/>
                  </a:cxn>
                </a:cxnLst>
                <a:rect l="0" t="0" r="r" b="b"/>
                <a:pathLst>
                  <a:path w="6" h="71">
                    <a:moveTo>
                      <a:pt x="0" y="71"/>
                    </a:moveTo>
                    <a:lnTo>
                      <a:pt x="6" y="7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6" name="Freeform 597"/>
              <p:cNvSpPr>
                <a:spLocks/>
              </p:cNvSpPr>
              <p:nvPr/>
            </p:nvSpPr>
            <p:spPr bwMode="auto">
              <a:xfrm>
                <a:off x="2375" y="3839"/>
                <a:ext cx="6" cy="7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6" y="7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4"/>
                  </a:cxn>
                  <a:cxn ang="0">
                    <a:pos x="0" y="74"/>
                  </a:cxn>
                </a:cxnLst>
                <a:rect l="0" t="0" r="r" b="b"/>
                <a:pathLst>
                  <a:path w="6" h="74">
                    <a:moveTo>
                      <a:pt x="0" y="74"/>
                    </a:move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7" name="Freeform 598"/>
              <p:cNvSpPr>
                <a:spLocks/>
              </p:cNvSpPr>
              <p:nvPr/>
            </p:nvSpPr>
            <p:spPr bwMode="auto">
              <a:xfrm>
                <a:off x="2375" y="3913"/>
                <a:ext cx="6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6" y="3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3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8" name="Freeform 599"/>
              <p:cNvSpPr>
                <a:spLocks/>
              </p:cNvSpPr>
              <p:nvPr/>
            </p:nvSpPr>
            <p:spPr bwMode="auto">
              <a:xfrm>
                <a:off x="2375" y="3942"/>
                <a:ext cx="6" cy="12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10"/>
                  </a:cxn>
                  <a:cxn ang="0">
                    <a:pos x="1" y="12"/>
                  </a:cxn>
                </a:cxnLst>
                <a:rect l="0" t="0" r="r" b="b"/>
                <a:pathLst>
                  <a:path w="6" h="12">
                    <a:moveTo>
                      <a:pt x="1" y="12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1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9" name="Freeform 600"/>
              <p:cNvSpPr>
                <a:spLocks/>
              </p:cNvSpPr>
              <p:nvPr/>
            </p:nvSpPr>
            <p:spPr bwMode="auto">
              <a:xfrm>
                <a:off x="2376" y="3952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0" name="Freeform 601"/>
              <p:cNvSpPr>
                <a:spLocks/>
              </p:cNvSpPr>
              <p:nvPr/>
            </p:nvSpPr>
            <p:spPr bwMode="auto">
              <a:xfrm>
                <a:off x="2376" y="3949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1" name="Freeform 602"/>
              <p:cNvSpPr>
                <a:spLocks/>
              </p:cNvSpPr>
              <p:nvPr/>
            </p:nvSpPr>
            <p:spPr bwMode="auto">
              <a:xfrm>
                <a:off x="2376" y="3943"/>
                <a:ext cx="6" cy="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2" name="Freeform 603"/>
              <p:cNvSpPr>
                <a:spLocks/>
              </p:cNvSpPr>
              <p:nvPr/>
            </p:nvSpPr>
            <p:spPr bwMode="auto">
              <a:xfrm>
                <a:off x="2376" y="3939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3" name="Freeform 604"/>
              <p:cNvSpPr>
                <a:spLocks/>
              </p:cNvSpPr>
              <p:nvPr/>
            </p:nvSpPr>
            <p:spPr bwMode="auto">
              <a:xfrm>
                <a:off x="2376" y="3936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4" name="Freeform 605"/>
              <p:cNvSpPr>
                <a:spLocks/>
              </p:cNvSpPr>
              <p:nvPr/>
            </p:nvSpPr>
            <p:spPr bwMode="auto">
              <a:xfrm>
                <a:off x="2376" y="3935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5" name="Freeform 606"/>
              <p:cNvSpPr>
                <a:spLocks/>
              </p:cNvSpPr>
              <p:nvPr/>
            </p:nvSpPr>
            <p:spPr bwMode="auto">
              <a:xfrm>
                <a:off x="2376" y="3935"/>
                <a:ext cx="6" cy="1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13"/>
                  </a:cxn>
                  <a:cxn ang="0">
                    <a:pos x="2" y="13"/>
                  </a:cxn>
                </a:cxnLst>
                <a:rect l="0" t="0" r="r" b="b"/>
                <a:pathLst>
                  <a:path w="6" h="13">
                    <a:moveTo>
                      <a:pt x="2" y="13"/>
                    </a:moveTo>
                    <a:lnTo>
                      <a:pt x="6" y="13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6" name="Freeform 607"/>
              <p:cNvSpPr>
                <a:spLocks/>
              </p:cNvSpPr>
              <p:nvPr/>
            </p:nvSpPr>
            <p:spPr bwMode="auto">
              <a:xfrm>
                <a:off x="2378" y="3948"/>
                <a:ext cx="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3"/>
                  </a:cxn>
                </a:cxnLst>
                <a:rect l="0" t="0" r="r" b="b"/>
                <a:pathLst>
                  <a:path w="4" h="13">
                    <a:moveTo>
                      <a:pt x="0" y="13"/>
                    </a:moveTo>
                    <a:lnTo>
                      <a:pt x="4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7" name="Freeform 608"/>
              <p:cNvSpPr>
                <a:spLocks/>
              </p:cNvSpPr>
              <p:nvPr/>
            </p:nvSpPr>
            <p:spPr bwMode="auto">
              <a:xfrm>
                <a:off x="2378" y="3959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8" name="Freeform 609"/>
              <p:cNvSpPr>
                <a:spLocks/>
              </p:cNvSpPr>
              <p:nvPr/>
            </p:nvSpPr>
            <p:spPr bwMode="auto">
              <a:xfrm>
                <a:off x="2378" y="3955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9" name="Freeform 610"/>
              <p:cNvSpPr>
                <a:spLocks/>
              </p:cNvSpPr>
              <p:nvPr/>
            </p:nvSpPr>
            <p:spPr bwMode="auto">
              <a:xfrm>
                <a:off x="2378" y="3955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0" name="Freeform 611"/>
              <p:cNvSpPr>
                <a:spLocks/>
              </p:cNvSpPr>
              <p:nvPr/>
            </p:nvSpPr>
            <p:spPr bwMode="auto">
              <a:xfrm>
                <a:off x="2378" y="3955"/>
                <a:ext cx="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1" name="Freeform 612"/>
              <p:cNvSpPr>
                <a:spLocks/>
              </p:cNvSpPr>
              <p:nvPr/>
            </p:nvSpPr>
            <p:spPr bwMode="auto">
              <a:xfrm>
                <a:off x="2378" y="3961"/>
                <a:ext cx="5" cy="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1" y="7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2" name="Freeform 613"/>
              <p:cNvSpPr>
                <a:spLocks/>
              </p:cNvSpPr>
              <p:nvPr/>
            </p:nvSpPr>
            <p:spPr bwMode="auto">
              <a:xfrm>
                <a:off x="2379" y="3965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3" name="Freeform 614"/>
              <p:cNvSpPr>
                <a:spLocks/>
              </p:cNvSpPr>
              <p:nvPr/>
            </p:nvSpPr>
            <p:spPr bwMode="auto">
              <a:xfrm>
                <a:off x="2379" y="3958"/>
                <a:ext cx="4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4" name="Freeform 615"/>
              <p:cNvSpPr>
                <a:spLocks/>
              </p:cNvSpPr>
              <p:nvPr/>
            </p:nvSpPr>
            <p:spPr bwMode="auto">
              <a:xfrm>
                <a:off x="2379" y="3956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5" name="Freeform 616"/>
              <p:cNvSpPr>
                <a:spLocks/>
              </p:cNvSpPr>
              <p:nvPr/>
            </p:nvSpPr>
            <p:spPr bwMode="auto">
              <a:xfrm>
                <a:off x="2379" y="3956"/>
                <a:ext cx="4" cy="8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4" y="8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6" name="Freeform 617"/>
              <p:cNvSpPr>
                <a:spLocks/>
              </p:cNvSpPr>
              <p:nvPr/>
            </p:nvSpPr>
            <p:spPr bwMode="auto">
              <a:xfrm>
                <a:off x="2379" y="3964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6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" name="Freeform 618"/>
              <p:cNvSpPr>
                <a:spLocks/>
              </p:cNvSpPr>
              <p:nvPr/>
            </p:nvSpPr>
            <p:spPr bwMode="auto">
              <a:xfrm>
                <a:off x="2379" y="3971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820"/>
            <p:cNvGrpSpPr>
              <a:grpSpLocks/>
            </p:cNvGrpSpPr>
            <p:nvPr/>
          </p:nvGrpSpPr>
          <p:grpSpPr bwMode="auto">
            <a:xfrm>
              <a:off x="2379" y="3679"/>
              <a:ext cx="42" cy="304"/>
              <a:chOff x="2379" y="3679"/>
              <a:chExt cx="42" cy="304"/>
            </a:xfrm>
          </p:grpSpPr>
          <p:sp>
            <p:nvSpPr>
              <p:cNvPr id="4588" name="Freeform 620"/>
              <p:cNvSpPr>
                <a:spLocks/>
              </p:cNvSpPr>
              <p:nvPr/>
            </p:nvSpPr>
            <p:spPr bwMode="auto">
              <a:xfrm>
                <a:off x="2379" y="3948"/>
                <a:ext cx="6" cy="2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6" y="2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7">
                    <a:moveTo>
                      <a:pt x="6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6" y="2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9" name="Freeform 621"/>
              <p:cNvSpPr>
                <a:spLocks/>
              </p:cNvSpPr>
              <p:nvPr/>
            </p:nvSpPr>
            <p:spPr bwMode="auto">
              <a:xfrm>
                <a:off x="2379" y="3884"/>
                <a:ext cx="6" cy="6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4"/>
                  </a:cxn>
                  <a:cxn ang="0">
                    <a:pos x="6" y="6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4">
                    <a:moveTo>
                      <a:pt x="6" y="0"/>
                    </a:moveTo>
                    <a:lnTo>
                      <a:pt x="0" y="0"/>
                    </a:lnTo>
                    <a:lnTo>
                      <a:pt x="0" y="64"/>
                    </a:lnTo>
                    <a:lnTo>
                      <a:pt x="6" y="6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0" name="Freeform 622"/>
              <p:cNvSpPr>
                <a:spLocks/>
              </p:cNvSpPr>
              <p:nvPr/>
            </p:nvSpPr>
            <p:spPr bwMode="auto">
              <a:xfrm>
                <a:off x="2379" y="3744"/>
                <a:ext cx="6" cy="1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40"/>
                  </a:cxn>
                  <a:cxn ang="0">
                    <a:pos x="6" y="140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40">
                    <a:moveTo>
                      <a:pt x="2" y="0"/>
                    </a:moveTo>
                    <a:lnTo>
                      <a:pt x="2" y="0"/>
                    </a:lnTo>
                    <a:lnTo>
                      <a:pt x="0" y="140"/>
                    </a:lnTo>
                    <a:lnTo>
                      <a:pt x="6" y="140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1" name="Freeform 623"/>
              <p:cNvSpPr>
                <a:spLocks/>
              </p:cNvSpPr>
              <p:nvPr/>
            </p:nvSpPr>
            <p:spPr bwMode="auto">
              <a:xfrm>
                <a:off x="2381" y="3679"/>
                <a:ext cx="4" cy="6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65"/>
                  </a:cxn>
                  <a:cxn ang="0">
                    <a:pos x="4" y="6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0" y="0"/>
                    </a:lnTo>
                    <a:lnTo>
                      <a:pt x="0" y="65"/>
                    </a:lnTo>
                    <a:lnTo>
                      <a:pt x="4" y="6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2" name="Freeform 624"/>
              <p:cNvSpPr>
                <a:spLocks/>
              </p:cNvSpPr>
              <p:nvPr/>
            </p:nvSpPr>
            <p:spPr bwMode="auto">
              <a:xfrm>
                <a:off x="2381" y="3679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3" name="Freeform 625"/>
              <p:cNvSpPr>
                <a:spLocks/>
              </p:cNvSpPr>
              <p:nvPr/>
            </p:nvSpPr>
            <p:spPr bwMode="auto">
              <a:xfrm>
                <a:off x="2381" y="3686"/>
                <a:ext cx="5" cy="99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5" y="9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9"/>
                  </a:cxn>
                  <a:cxn ang="0">
                    <a:pos x="0" y="99"/>
                  </a:cxn>
                </a:cxnLst>
                <a:rect l="0" t="0" r="r" b="b"/>
                <a:pathLst>
                  <a:path w="5" h="99">
                    <a:moveTo>
                      <a:pt x="0" y="99"/>
                    </a:moveTo>
                    <a:lnTo>
                      <a:pt x="5" y="9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4" name="Freeform 626"/>
              <p:cNvSpPr>
                <a:spLocks/>
              </p:cNvSpPr>
              <p:nvPr/>
            </p:nvSpPr>
            <p:spPr bwMode="auto">
              <a:xfrm>
                <a:off x="2381" y="3785"/>
                <a:ext cx="5" cy="103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5" y="10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3"/>
                  </a:cxn>
                  <a:cxn ang="0">
                    <a:pos x="0" y="103"/>
                  </a:cxn>
                </a:cxnLst>
                <a:rect l="0" t="0" r="r" b="b"/>
                <a:pathLst>
                  <a:path w="5" h="103">
                    <a:moveTo>
                      <a:pt x="0" y="103"/>
                    </a:moveTo>
                    <a:lnTo>
                      <a:pt x="5" y="10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5" name="Freeform 627"/>
              <p:cNvSpPr>
                <a:spLocks/>
              </p:cNvSpPr>
              <p:nvPr/>
            </p:nvSpPr>
            <p:spPr bwMode="auto">
              <a:xfrm>
                <a:off x="2381" y="3888"/>
                <a:ext cx="5" cy="5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" y="58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0" y="58"/>
                  </a:cxn>
                </a:cxnLst>
                <a:rect l="0" t="0" r="r" b="b"/>
                <a:pathLst>
                  <a:path w="5" h="58">
                    <a:moveTo>
                      <a:pt x="0" y="58"/>
                    </a:moveTo>
                    <a:lnTo>
                      <a:pt x="5" y="5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6" name="Freeform 628"/>
              <p:cNvSpPr>
                <a:spLocks/>
              </p:cNvSpPr>
              <p:nvPr/>
            </p:nvSpPr>
            <p:spPr bwMode="auto">
              <a:xfrm>
                <a:off x="2381" y="3946"/>
                <a:ext cx="5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5" y="1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lnTo>
                      <a:pt x="5" y="1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7" name="Freeform 629"/>
              <p:cNvSpPr>
                <a:spLocks/>
              </p:cNvSpPr>
              <p:nvPr/>
            </p:nvSpPr>
            <p:spPr bwMode="auto">
              <a:xfrm>
                <a:off x="2381" y="3951"/>
                <a:ext cx="5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8" name="Freeform 630"/>
              <p:cNvSpPr>
                <a:spLocks/>
              </p:cNvSpPr>
              <p:nvPr/>
            </p:nvSpPr>
            <p:spPr bwMode="auto">
              <a:xfrm>
                <a:off x="2382" y="3943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9" name="Freeform 631"/>
              <p:cNvSpPr>
                <a:spLocks/>
              </p:cNvSpPr>
              <p:nvPr/>
            </p:nvSpPr>
            <p:spPr bwMode="auto">
              <a:xfrm>
                <a:off x="2382" y="3942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0" name="Freeform 632"/>
              <p:cNvSpPr>
                <a:spLocks/>
              </p:cNvSpPr>
              <p:nvPr/>
            </p:nvSpPr>
            <p:spPr bwMode="auto">
              <a:xfrm>
                <a:off x="2382" y="3935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1" name="Freeform 633"/>
              <p:cNvSpPr>
                <a:spLocks/>
              </p:cNvSpPr>
              <p:nvPr/>
            </p:nvSpPr>
            <p:spPr bwMode="auto">
              <a:xfrm>
                <a:off x="2382" y="3933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2" name="Freeform 634"/>
              <p:cNvSpPr>
                <a:spLocks/>
              </p:cNvSpPr>
              <p:nvPr/>
            </p:nvSpPr>
            <p:spPr bwMode="auto">
              <a:xfrm>
                <a:off x="2382" y="393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3" name="Freeform 635"/>
              <p:cNvSpPr>
                <a:spLocks/>
              </p:cNvSpPr>
              <p:nvPr/>
            </p:nvSpPr>
            <p:spPr bwMode="auto">
              <a:xfrm>
                <a:off x="2382" y="3936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4" name="Freeform 636"/>
              <p:cNvSpPr>
                <a:spLocks/>
              </p:cNvSpPr>
              <p:nvPr/>
            </p:nvSpPr>
            <p:spPr bwMode="auto">
              <a:xfrm>
                <a:off x="2382" y="3940"/>
                <a:ext cx="6" cy="12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5" name="Freeform 637"/>
              <p:cNvSpPr>
                <a:spLocks/>
              </p:cNvSpPr>
              <p:nvPr/>
            </p:nvSpPr>
            <p:spPr bwMode="auto">
              <a:xfrm>
                <a:off x="2382" y="3948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6" name="Freeform 638"/>
              <p:cNvSpPr>
                <a:spLocks/>
              </p:cNvSpPr>
              <p:nvPr/>
            </p:nvSpPr>
            <p:spPr bwMode="auto">
              <a:xfrm>
                <a:off x="2383" y="3938"/>
                <a:ext cx="5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7" name="Freeform 639"/>
              <p:cNvSpPr>
                <a:spLocks/>
              </p:cNvSpPr>
              <p:nvPr/>
            </p:nvSpPr>
            <p:spPr bwMode="auto">
              <a:xfrm>
                <a:off x="2383" y="3930"/>
                <a:ext cx="5" cy="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" name="Freeform 640"/>
              <p:cNvSpPr>
                <a:spLocks/>
              </p:cNvSpPr>
              <p:nvPr/>
            </p:nvSpPr>
            <p:spPr bwMode="auto">
              <a:xfrm>
                <a:off x="2383" y="3919"/>
                <a:ext cx="6" cy="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" y="1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" name="Freeform 641"/>
              <p:cNvSpPr>
                <a:spLocks/>
              </p:cNvSpPr>
              <p:nvPr/>
            </p:nvSpPr>
            <p:spPr bwMode="auto">
              <a:xfrm>
                <a:off x="2383" y="3897"/>
                <a:ext cx="6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6" y="2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" name="Freeform 642"/>
              <p:cNvSpPr>
                <a:spLocks/>
              </p:cNvSpPr>
              <p:nvPr/>
            </p:nvSpPr>
            <p:spPr bwMode="auto">
              <a:xfrm>
                <a:off x="2383" y="389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" name="Freeform 643"/>
              <p:cNvSpPr>
                <a:spLocks/>
              </p:cNvSpPr>
              <p:nvPr/>
            </p:nvSpPr>
            <p:spPr bwMode="auto">
              <a:xfrm>
                <a:off x="2383" y="3895"/>
                <a:ext cx="6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6" y="2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0" y="27"/>
                  </a:cxn>
                </a:cxnLst>
                <a:rect l="0" t="0" r="r" b="b"/>
                <a:pathLst>
                  <a:path w="6" h="27">
                    <a:moveTo>
                      <a:pt x="0" y="27"/>
                    </a:moveTo>
                    <a:lnTo>
                      <a:pt x="6" y="2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" name="Freeform 644"/>
              <p:cNvSpPr>
                <a:spLocks/>
              </p:cNvSpPr>
              <p:nvPr/>
            </p:nvSpPr>
            <p:spPr bwMode="auto">
              <a:xfrm>
                <a:off x="2383" y="3922"/>
                <a:ext cx="6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6" y="3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0" y="32"/>
                  </a:cxn>
                </a:cxnLst>
                <a:rect l="0" t="0" r="r" b="b"/>
                <a:pathLst>
                  <a:path w="6" h="32">
                    <a:moveTo>
                      <a:pt x="0" y="32"/>
                    </a:moveTo>
                    <a:lnTo>
                      <a:pt x="6" y="3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" name="Freeform 645"/>
              <p:cNvSpPr>
                <a:spLocks/>
              </p:cNvSpPr>
              <p:nvPr/>
            </p:nvSpPr>
            <p:spPr bwMode="auto">
              <a:xfrm>
                <a:off x="2383" y="3954"/>
                <a:ext cx="6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3"/>
                  </a:cxn>
                  <a:cxn ang="0">
                    <a:pos x="6" y="13"/>
                  </a:cxn>
                </a:cxnLst>
                <a:rect l="0" t="0" r="r" b="b"/>
                <a:pathLst>
                  <a:path w="6" h="13">
                    <a:moveTo>
                      <a:pt x="6" y="13"/>
                    </a:move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" name="Freeform 646"/>
              <p:cNvSpPr>
                <a:spLocks/>
              </p:cNvSpPr>
              <p:nvPr/>
            </p:nvSpPr>
            <p:spPr bwMode="auto">
              <a:xfrm>
                <a:off x="2385" y="3955"/>
                <a:ext cx="4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" name="Freeform 647"/>
              <p:cNvSpPr>
                <a:spLocks/>
              </p:cNvSpPr>
              <p:nvPr/>
            </p:nvSpPr>
            <p:spPr bwMode="auto">
              <a:xfrm>
                <a:off x="2385" y="3920"/>
                <a:ext cx="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5"/>
                  </a:cxn>
                  <a:cxn ang="0">
                    <a:pos x="4" y="35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5">
                    <a:moveTo>
                      <a:pt x="0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" y="3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6" name="Freeform 648"/>
              <p:cNvSpPr>
                <a:spLocks/>
              </p:cNvSpPr>
              <p:nvPr/>
            </p:nvSpPr>
            <p:spPr bwMode="auto">
              <a:xfrm>
                <a:off x="2385" y="3904"/>
                <a:ext cx="6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" name="Freeform 649"/>
              <p:cNvSpPr>
                <a:spLocks/>
              </p:cNvSpPr>
              <p:nvPr/>
            </p:nvSpPr>
            <p:spPr bwMode="auto">
              <a:xfrm>
                <a:off x="2385" y="3904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" name="Freeform 650"/>
              <p:cNvSpPr>
                <a:spLocks/>
              </p:cNvSpPr>
              <p:nvPr/>
            </p:nvSpPr>
            <p:spPr bwMode="auto">
              <a:xfrm>
                <a:off x="2385" y="3909"/>
                <a:ext cx="6" cy="20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6" y="2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6" y="20"/>
                  </a:cxn>
                </a:cxnLst>
                <a:rect l="0" t="0" r="r" b="b"/>
                <a:pathLst>
                  <a:path w="6" h="20">
                    <a:moveTo>
                      <a:pt x="6" y="20"/>
                    </a:moveTo>
                    <a:lnTo>
                      <a:pt x="6" y="2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" name="Freeform 651"/>
              <p:cNvSpPr>
                <a:spLocks/>
              </p:cNvSpPr>
              <p:nvPr/>
            </p:nvSpPr>
            <p:spPr bwMode="auto">
              <a:xfrm>
                <a:off x="2385" y="3929"/>
                <a:ext cx="6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6" y="2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6" h="20">
                    <a:moveTo>
                      <a:pt x="0" y="20"/>
                    </a:moveTo>
                    <a:lnTo>
                      <a:pt x="6" y="2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0" name="Freeform 652"/>
              <p:cNvSpPr>
                <a:spLocks/>
              </p:cNvSpPr>
              <p:nvPr/>
            </p:nvSpPr>
            <p:spPr bwMode="auto">
              <a:xfrm>
                <a:off x="2385" y="3948"/>
                <a:ext cx="6" cy="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7"/>
                  </a:cxn>
                  <a:cxn ang="0">
                    <a:pos x="1" y="7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" name="Freeform 653"/>
              <p:cNvSpPr>
                <a:spLocks/>
              </p:cNvSpPr>
              <p:nvPr/>
            </p:nvSpPr>
            <p:spPr bwMode="auto">
              <a:xfrm>
                <a:off x="2386" y="3955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" name="Freeform 654"/>
              <p:cNvSpPr>
                <a:spLocks/>
              </p:cNvSpPr>
              <p:nvPr/>
            </p:nvSpPr>
            <p:spPr bwMode="auto">
              <a:xfrm>
                <a:off x="2386" y="3959"/>
                <a:ext cx="5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3" name="Freeform 655"/>
              <p:cNvSpPr>
                <a:spLocks/>
              </p:cNvSpPr>
              <p:nvPr/>
            </p:nvSpPr>
            <p:spPr bwMode="auto">
              <a:xfrm>
                <a:off x="2388" y="3961"/>
                <a:ext cx="4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4" name="Freeform 656"/>
              <p:cNvSpPr>
                <a:spLocks/>
              </p:cNvSpPr>
              <p:nvPr/>
            </p:nvSpPr>
            <p:spPr bwMode="auto">
              <a:xfrm>
                <a:off x="2386" y="3949"/>
                <a:ext cx="6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" name="Freeform 657"/>
              <p:cNvSpPr>
                <a:spLocks/>
              </p:cNvSpPr>
              <p:nvPr/>
            </p:nvSpPr>
            <p:spPr bwMode="auto">
              <a:xfrm>
                <a:off x="2386" y="3943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" name="Freeform 658"/>
              <p:cNvSpPr>
                <a:spLocks/>
              </p:cNvSpPr>
              <p:nvPr/>
            </p:nvSpPr>
            <p:spPr bwMode="auto">
              <a:xfrm>
                <a:off x="2386" y="3943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" name="Freeform 659"/>
              <p:cNvSpPr>
                <a:spLocks/>
              </p:cNvSpPr>
              <p:nvPr/>
            </p:nvSpPr>
            <p:spPr bwMode="auto">
              <a:xfrm>
                <a:off x="2386" y="394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8" name="Freeform 660"/>
              <p:cNvSpPr>
                <a:spLocks/>
              </p:cNvSpPr>
              <p:nvPr/>
            </p:nvSpPr>
            <p:spPr bwMode="auto">
              <a:xfrm>
                <a:off x="2386" y="3948"/>
                <a:ext cx="6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6" y="14"/>
                  </a:cxn>
                </a:cxnLst>
                <a:rect l="0" t="0" r="r" b="b"/>
                <a:pathLst>
                  <a:path w="6" h="14">
                    <a:moveTo>
                      <a:pt x="6" y="14"/>
                    </a:move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" name="Freeform 661"/>
              <p:cNvSpPr>
                <a:spLocks/>
              </p:cNvSpPr>
              <p:nvPr/>
            </p:nvSpPr>
            <p:spPr bwMode="auto">
              <a:xfrm>
                <a:off x="2388" y="3962"/>
                <a:ext cx="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4" h="13">
                    <a:moveTo>
                      <a:pt x="0" y="13"/>
                    </a:moveTo>
                    <a:lnTo>
                      <a:pt x="4" y="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" name="Freeform 662"/>
              <p:cNvSpPr>
                <a:spLocks/>
              </p:cNvSpPr>
              <p:nvPr/>
            </p:nvSpPr>
            <p:spPr bwMode="auto">
              <a:xfrm>
                <a:off x="2388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" name="Freeform 663"/>
              <p:cNvSpPr>
                <a:spLocks/>
              </p:cNvSpPr>
              <p:nvPr/>
            </p:nvSpPr>
            <p:spPr bwMode="auto">
              <a:xfrm>
                <a:off x="2388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" name="Freeform 664"/>
              <p:cNvSpPr>
                <a:spLocks/>
              </p:cNvSpPr>
              <p:nvPr/>
            </p:nvSpPr>
            <p:spPr bwMode="auto">
              <a:xfrm>
                <a:off x="2388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3" name="Freeform 665"/>
              <p:cNvSpPr>
                <a:spLocks/>
              </p:cNvSpPr>
              <p:nvPr/>
            </p:nvSpPr>
            <p:spPr bwMode="auto">
              <a:xfrm>
                <a:off x="2388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4" name="Freeform 666"/>
              <p:cNvSpPr>
                <a:spLocks/>
              </p:cNvSpPr>
              <p:nvPr/>
            </p:nvSpPr>
            <p:spPr bwMode="auto">
              <a:xfrm>
                <a:off x="2388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5" name="Freeform 667"/>
              <p:cNvSpPr>
                <a:spLocks/>
              </p:cNvSpPr>
              <p:nvPr/>
            </p:nvSpPr>
            <p:spPr bwMode="auto">
              <a:xfrm>
                <a:off x="2388" y="3975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6" name="Freeform 668"/>
              <p:cNvSpPr>
                <a:spLocks/>
              </p:cNvSpPr>
              <p:nvPr/>
            </p:nvSpPr>
            <p:spPr bwMode="auto">
              <a:xfrm>
                <a:off x="2389" y="3974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7" name="Freeform 669"/>
              <p:cNvSpPr>
                <a:spLocks/>
              </p:cNvSpPr>
              <p:nvPr/>
            </p:nvSpPr>
            <p:spPr bwMode="auto">
              <a:xfrm>
                <a:off x="2391" y="3974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8" name="Freeform 670"/>
              <p:cNvSpPr>
                <a:spLocks/>
              </p:cNvSpPr>
              <p:nvPr/>
            </p:nvSpPr>
            <p:spPr bwMode="auto">
              <a:xfrm>
                <a:off x="2392" y="3974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9" name="Freeform 671"/>
              <p:cNvSpPr>
                <a:spLocks/>
              </p:cNvSpPr>
              <p:nvPr/>
            </p:nvSpPr>
            <p:spPr bwMode="auto">
              <a:xfrm>
                <a:off x="2389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0" name="Freeform 672"/>
              <p:cNvSpPr>
                <a:spLocks/>
              </p:cNvSpPr>
              <p:nvPr/>
            </p:nvSpPr>
            <p:spPr bwMode="auto">
              <a:xfrm>
                <a:off x="2389" y="3971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1" name="Freeform 673"/>
              <p:cNvSpPr>
                <a:spLocks/>
              </p:cNvSpPr>
              <p:nvPr/>
            </p:nvSpPr>
            <p:spPr bwMode="auto">
              <a:xfrm>
                <a:off x="2389" y="3959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2" name="Freeform 674"/>
              <p:cNvSpPr>
                <a:spLocks/>
              </p:cNvSpPr>
              <p:nvPr/>
            </p:nvSpPr>
            <p:spPr bwMode="auto">
              <a:xfrm>
                <a:off x="2389" y="395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3" name="Freeform 675"/>
              <p:cNvSpPr>
                <a:spLocks/>
              </p:cNvSpPr>
              <p:nvPr/>
            </p:nvSpPr>
            <p:spPr bwMode="auto">
              <a:xfrm>
                <a:off x="2389" y="3958"/>
                <a:ext cx="6" cy="4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4" name="Freeform 676"/>
              <p:cNvSpPr>
                <a:spLocks/>
              </p:cNvSpPr>
              <p:nvPr/>
            </p:nvSpPr>
            <p:spPr bwMode="auto">
              <a:xfrm>
                <a:off x="2391" y="3961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5" name="Freeform 677"/>
              <p:cNvSpPr>
                <a:spLocks/>
              </p:cNvSpPr>
              <p:nvPr/>
            </p:nvSpPr>
            <p:spPr bwMode="auto">
              <a:xfrm>
                <a:off x="2391" y="3965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6" name="Freeform 678"/>
              <p:cNvSpPr>
                <a:spLocks/>
              </p:cNvSpPr>
              <p:nvPr/>
            </p:nvSpPr>
            <p:spPr bwMode="auto">
              <a:xfrm>
                <a:off x="2391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7" name="Freeform 679"/>
              <p:cNvSpPr>
                <a:spLocks/>
              </p:cNvSpPr>
              <p:nvPr/>
            </p:nvSpPr>
            <p:spPr bwMode="auto">
              <a:xfrm>
                <a:off x="2391" y="3972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8" name="Freeform 680"/>
              <p:cNvSpPr>
                <a:spLocks/>
              </p:cNvSpPr>
              <p:nvPr/>
            </p:nvSpPr>
            <p:spPr bwMode="auto">
              <a:xfrm>
                <a:off x="2391" y="3975"/>
                <a:ext cx="6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9" name="Freeform 681"/>
              <p:cNvSpPr>
                <a:spLocks/>
              </p:cNvSpPr>
              <p:nvPr/>
            </p:nvSpPr>
            <p:spPr bwMode="auto">
              <a:xfrm>
                <a:off x="2392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0" name="Freeform 682"/>
              <p:cNvSpPr>
                <a:spLocks/>
              </p:cNvSpPr>
              <p:nvPr/>
            </p:nvSpPr>
            <p:spPr bwMode="auto">
              <a:xfrm>
                <a:off x="239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1" name="Freeform 683"/>
              <p:cNvSpPr>
                <a:spLocks/>
              </p:cNvSpPr>
              <p:nvPr/>
            </p:nvSpPr>
            <p:spPr bwMode="auto">
              <a:xfrm>
                <a:off x="239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2" name="Freeform 684"/>
              <p:cNvSpPr>
                <a:spLocks/>
              </p:cNvSpPr>
              <p:nvPr/>
            </p:nvSpPr>
            <p:spPr bwMode="auto">
              <a:xfrm>
                <a:off x="239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3" name="Freeform 685"/>
              <p:cNvSpPr>
                <a:spLocks/>
              </p:cNvSpPr>
              <p:nvPr/>
            </p:nvSpPr>
            <p:spPr bwMode="auto">
              <a:xfrm>
                <a:off x="239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4" name="Freeform 686"/>
              <p:cNvSpPr>
                <a:spLocks/>
              </p:cNvSpPr>
              <p:nvPr/>
            </p:nvSpPr>
            <p:spPr bwMode="auto">
              <a:xfrm>
                <a:off x="2394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5" name="Freeform 687"/>
              <p:cNvSpPr>
                <a:spLocks/>
              </p:cNvSpPr>
              <p:nvPr/>
            </p:nvSpPr>
            <p:spPr bwMode="auto">
              <a:xfrm>
                <a:off x="2394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6" name="Freeform 688"/>
              <p:cNvSpPr>
                <a:spLocks/>
              </p:cNvSpPr>
              <p:nvPr/>
            </p:nvSpPr>
            <p:spPr bwMode="auto">
              <a:xfrm>
                <a:off x="239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7" name="Freeform 689"/>
              <p:cNvSpPr>
                <a:spLocks/>
              </p:cNvSpPr>
              <p:nvPr/>
            </p:nvSpPr>
            <p:spPr bwMode="auto">
              <a:xfrm>
                <a:off x="239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8" name="Freeform 690"/>
              <p:cNvSpPr>
                <a:spLocks/>
              </p:cNvSpPr>
              <p:nvPr/>
            </p:nvSpPr>
            <p:spPr bwMode="auto">
              <a:xfrm>
                <a:off x="239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9" name="Freeform 691"/>
              <p:cNvSpPr>
                <a:spLocks/>
              </p:cNvSpPr>
              <p:nvPr/>
            </p:nvSpPr>
            <p:spPr bwMode="auto">
              <a:xfrm>
                <a:off x="239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0" name="Freeform 692"/>
              <p:cNvSpPr>
                <a:spLocks/>
              </p:cNvSpPr>
              <p:nvPr/>
            </p:nvSpPr>
            <p:spPr bwMode="auto">
              <a:xfrm>
                <a:off x="239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1" name="Freeform 693"/>
              <p:cNvSpPr>
                <a:spLocks/>
              </p:cNvSpPr>
              <p:nvPr/>
            </p:nvSpPr>
            <p:spPr bwMode="auto">
              <a:xfrm>
                <a:off x="2395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2" name="Freeform 694"/>
              <p:cNvSpPr>
                <a:spLocks/>
              </p:cNvSpPr>
              <p:nvPr/>
            </p:nvSpPr>
            <p:spPr bwMode="auto">
              <a:xfrm>
                <a:off x="2395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3" name="Freeform 695"/>
              <p:cNvSpPr>
                <a:spLocks/>
              </p:cNvSpPr>
              <p:nvPr/>
            </p:nvSpPr>
            <p:spPr bwMode="auto">
              <a:xfrm>
                <a:off x="239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4" name="Freeform 696"/>
              <p:cNvSpPr>
                <a:spLocks/>
              </p:cNvSpPr>
              <p:nvPr/>
            </p:nvSpPr>
            <p:spPr bwMode="auto">
              <a:xfrm>
                <a:off x="239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5" name="Freeform 697"/>
              <p:cNvSpPr>
                <a:spLocks/>
              </p:cNvSpPr>
              <p:nvPr/>
            </p:nvSpPr>
            <p:spPr bwMode="auto">
              <a:xfrm>
                <a:off x="2395" y="3975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6" name="Freeform 698"/>
              <p:cNvSpPr>
                <a:spLocks/>
              </p:cNvSpPr>
              <p:nvPr/>
            </p:nvSpPr>
            <p:spPr bwMode="auto">
              <a:xfrm>
                <a:off x="2395" y="3978"/>
                <a:ext cx="4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7" name="Freeform 699"/>
              <p:cNvSpPr>
                <a:spLocks/>
              </p:cNvSpPr>
              <p:nvPr/>
            </p:nvSpPr>
            <p:spPr bwMode="auto">
              <a:xfrm>
                <a:off x="239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8" name="Freeform 700"/>
              <p:cNvSpPr>
                <a:spLocks/>
              </p:cNvSpPr>
              <p:nvPr/>
            </p:nvSpPr>
            <p:spPr bwMode="auto">
              <a:xfrm>
                <a:off x="239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9" name="Freeform 701"/>
              <p:cNvSpPr>
                <a:spLocks/>
              </p:cNvSpPr>
              <p:nvPr/>
            </p:nvSpPr>
            <p:spPr bwMode="auto">
              <a:xfrm>
                <a:off x="2397" y="3977"/>
                <a:ext cx="2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0" name="Freeform 702"/>
              <p:cNvSpPr>
                <a:spLocks/>
              </p:cNvSpPr>
              <p:nvPr/>
            </p:nvSpPr>
            <p:spPr bwMode="auto">
              <a:xfrm>
                <a:off x="239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1" name="Freeform 703"/>
              <p:cNvSpPr>
                <a:spLocks/>
              </p:cNvSpPr>
              <p:nvPr/>
            </p:nvSpPr>
            <p:spPr bwMode="auto">
              <a:xfrm>
                <a:off x="239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2" name="Freeform 704"/>
              <p:cNvSpPr>
                <a:spLocks/>
              </p:cNvSpPr>
              <p:nvPr/>
            </p:nvSpPr>
            <p:spPr bwMode="auto">
              <a:xfrm>
                <a:off x="239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3" name="Freeform 705"/>
              <p:cNvSpPr>
                <a:spLocks/>
              </p:cNvSpPr>
              <p:nvPr/>
            </p:nvSpPr>
            <p:spPr bwMode="auto">
              <a:xfrm>
                <a:off x="239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4" name="Freeform 706"/>
              <p:cNvSpPr>
                <a:spLocks/>
              </p:cNvSpPr>
              <p:nvPr/>
            </p:nvSpPr>
            <p:spPr bwMode="auto">
              <a:xfrm>
                <a:off x="239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5" name="Freeform 707"/>
              <p:cNvSpPr>
                <a:spLocks/>
              </p:cNvSpPr>
              <p:nvPr/>
            </p:nvSpPr>
            <p:spPr bwMode="auto">
              <a:xfrm>
                <a:off x="239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6" name="Freeform 708"/>
              <p:cNvSpPr>
                <a:spLocks/>
              </p:cNvSpPr>
              <p:nvPr/>
            </p:nvSpPr>
            <p:spPr bwMode="auto">
              <a:xfrm>
                <a:off x="239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7" name="Freeform 709"/>
              <p:cNvSpPr>
                <a:spLocks/>
              </p:cNvSpPr>
              <p:nvPr/>
            </p:nvSpPr>
            <p:spPr bwMode="auto">
              <a:xfrm>
                <a:off x="239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8" name="Freeform 710"/>
              <p:cNvSpPr>
                <a:spLocks/>
              </p:cNvSpPr>
              <p:nvPr/>
            </p:nvSpPr>
            <p:spPr bwMode="auto">
              <a:xfrm>
                <a:off x="2399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9" name="Freeform 711"/>
              <p:cNvSpPr>
                <a:spLocks/>
              </p:cNvSpPr>
              <p:nvPr/>
            </p:nvSpPr>
            <p:spPr bwMode="auto">
              <a:xfrm>
                <a:off x="2397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0" name="Freeform 712"/>
              <p:cNvSpPr>
                <a:spLocks/>
              </p:cNvSpPr>
              <p:nvPr/>
            </p:nvSpPr>
            <p:spPr bwMode="auto">
              <a:xfrm>
                <a:off x="2397" y="3974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1" name="Freeform 713"/>
              <p:cNvSpPr>
                <a:spLocks/>
              </p:cNvSpPr>
              <p:nvPr/>
            </p:nvSpPr>
            <p:spPr bwMode="auto">
              <a:xfrm>
                <a:off x="2398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2" name="Freeform 714"/>
              <p:cNvSpPr>
                <a:spLocks/>
              </p:cNvSpPr>
              <p:nvPr/>
            </p:nvSpPr>
            <p:spPr bwMode="auto">
              <a:xfrm>
                <a:off x="2398" y="3972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3" name="Freeform 715"/>
              <p:cNvSpPr>
                <a:spLocks/>
              </p:cNvSpPr>
              <p:nvPr/>
            </p:nvSpPr>
            <p:spPr bwMode="auto">
              <a:xfrm>
                <a:off x="2398" y="3978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4" name="Freeform 716"/>
              <p:cNvSpPr>
                <a:spLocks/>
              </p:cNvSpPr>
              <p:nvPr/>
            </p:nvSpPr>
            <p:spPr bwMode="auto">
              <a:xfrm>
                <a:off x="2399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5" name="Freeform 717"/>
              <p:cNvSpPr>
                <a:spLocks/>
              </p:cNvSpPr>
              <p:nvPr/>
            </p:nvSpPr>
            <p:spPr bwMode="auto">
              <a:xfrm>
                <a:off x="2399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6" name="Freeform 718"/>
              <p:cNvSpPr>
                <a:spLocks/>
              </p:cNvSpPr>
              <p:nvPr/>
            </p:nvSpPr>
            <p:spPr bwMode="auto">
              <a:xfrm>
                <a:off x="2398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7" name="Freeform 719"/>
              <p:cNvSpPr>
                <a:spLocks/>
              </p:cNvSpPr>
              <p:nvPr/>
            </p:nvSpPr>
            <p:spPr bwMode="auto">
              <a:xfrm>
                <a:off x="2398" y="3970"/>
                <a:ext cx="6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8" name="Freeform 720"/>
              <p:cNvSpPr>
                <a:spLocks/>
              </p:cNvSpPr>
              <p:nvPr/>
            </p:nvSpPr>
            <p:spPr bwMode="auto">
              <a:xfrm>
                <a:off x="2399" y="3970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9" name="Freeform 721"/>
              <p:cNvSpPr>
                <a:spLocks/>
              </p:cNvSpPr>
              <p:nvPr/>
            </p:nvSpPr>
            <p:spPr bwMode="auto">
              <a:xfrm>
                <a:off x="2399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0" name="Freeform 722"/>
              <p:cNvSpPr>
                <a:spLocks/>
              </p:cNvSpPr>
              <p:nvPr/>
            </p:nvSpPr>
            <p:spPr bwMode="auto">
              <a:xfrm>
                <a:off x="2399" y="3971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1" name="Freeform 723"/>
              <p:cNvSpPr>
                <a:spLocks/>
              </p:cNvSpPr>
              <p:nvPr/>
            </p:nvSpPr>
            <p:spPr bwMode="auto">
              <a:xfrm>
                <a:off x="2399" y="3974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2" name="Freeform 724"/>
              <p:cNvSpPr>
                <a:spLocks/>
              </p:cNvSpPr>
              <p:nvPr/>
            </p:nvSpPr>
            <p:spPr bwMode="auto">
              <a:xfrm>
                <a:off x="2401" y="3975"/>
                <a:ext cx="4" cy="8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4" y="8"/>
                  </a:cxn>
                  <a:cxn ang="0">
                    <a:pos x="4" y="3"/>
                  </a:cxn>
                </a:cxnLst>
                <a:rect l="0" t="0" r="r" b="b"/>
                <a:pathLst>
                  <a:path w="4" h="8">
                    <a:moveTo>
                      <a:pt x="4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3" name="Freeform 725"/>
              <p:cNvSpPr>
                <a:spLocks/>
              </p:cNvSpPr>
              <p:nvPr/>
            </p:nvSpPr>
            <p:spPr bwMode="auto">
              <a:xfrm>
                <a:off x="2399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4" name="Freeform 726"/>
              <p:cNvSpPr>
                <a:spLocks/>
              </p:cNvSpPr>
              <p:nvPr/>
            </p:nvSpPr>
            <p:spPr bwMode="auto">
              <a:xfrm>
                <a:off x="2399" y="3974"/>
                <a:ext cx="6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5" name="Freeform 727"/>
              <p:cNvSpPr>
                <a:spLocks/>
              </p:cNvSpPr>
              <p:nvPr/>
            </p:nvSpPr>
            <p:spPr bwMode="auto">
              <a:xfrm>
                <a:off x="2401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6" name="Freeform 728"/>
              <p:cNvSpPr>
                <a:spLocks/>
              </p:cNvSpPr>
              <p:nvPr/>
            </p:nvSpPr>
            <p:spPr bwMode="auto">
              <a:xfrm>
                <a:off x="2401" y="3962"/>
                <a:ext cx="4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7" name="Freeform 729"/>
              <p:cNvSpPr>
                <a:spLocks/>
              </p:cNvSpPr>
              <p:nvPr/>
            </p:nvSpPr>
            <p:spPr bwMode="auto">
              <a:xfrm>
                <a:off x="2401" y="3914"/>
                <a:ext cx="4" cy="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4" y="4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8">
                    <a:moveTo>
                      <a:pt x="4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8" name="Freeform 730"/>
              <p:cNvSpPr>
                <a:spLocks/>
              </p:cNvSpPr>
              <p:nvPr/>
            </p:nvSpPr>
            <p:spPr bwMode="auto">
              <a:xfrm>
                <a:off x="2401" y="3805"/>
                <a:ext cx="6" cy="10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09"/>
                  </a:cxn>
                  <a:cxn ang="0">
                    <a:pos x="4" y="10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9">
                    <a:moveTo>
                      <a:pt x="6" y="0"/>
                    </a:moveTo>
                    <a:lnTo>
                      <a:pt x="0" y="0"/>
                    </a:lnTo>
                    <a:lnTo>
                      <a:pt x="0" y="109"/>
                    </a:lnTo>
                    <a:lnTo>
                      <a:pt x="4" y="10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9" name="Freeform 731"/>
              <p:cNvSpPr>
                <a:spLocks/>
              </p:cNvSpPr>
              <p:nvPr/>
            </p:nvSpPr>
            <p:spPr bwMode="auto">
              <a:xfrm>
                <a:off x="2401" y="3744"/>
                <a:ext cx="6" cy="6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6" y="6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1"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0" name="Freeform 732"/>
              <p:cNvSpPr>
                <a:spLocks/>
              </p:cNvSpPr>
              <p:nvPr/>
            </p:nvSpPr>
            <p:spPr bwMode="auto">
              <a:xfrm>
                <a:off x="2401" y="3744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1" name="Freeform 733"/>
              <p:cNvSpPr>
                <a:spLocks/>
              </p:cNvSpPr>
              <p:nvPr/>
            </p:nvSpPr>
            <p:spPr bwMode="auto">
              <a:xfrm>
                <a:off x="2401" y="3744"/>
                <a:ext cx="6" cy="5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6" y="5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0" y="59"/>
                  </a:cxn>
                </a:cxnLst>
                <a:rect l="0" t="0" r="r" b="b"/>
                <a:pathLst>
                  <a:path w="6" h="59">
                    <a:moveTo>
                      <a:pt x="0" y="59"/>
                    </a:moveTo>
                    <a:lnTo>
                      <a:pt x="6" y="5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2" name="Freeform 734"/>
              <p:cNvSpPr>
                <a:spLocks/>
              </p:cNvSpPr>
              <p:nvPr/>
            </p:nvSpPr>
            <p:spPr bwMode="auto">
              <a:xfrm>
                <a:off x="2401" y="3803"/>
                <a:ext cx="6" cy="66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6" y="6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0" y="66"/>
                  </a:cxn>
                </a:cxnLst>
                <a:rect l="0" t="0" r="r" b="b"/>
                <a:pathLst>
                  <a:path w="6" h="66">
                    <a:moveTo>
                      <a:pt x="0" y="66"/>
                    </a:moveTo>
                    <a:lnTo>
                      <a:pt x="6" y="6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3" name="Freeform 735"/>
              <p:cNvSpPr>
                <a:spLocks/>
              </p:cNvSpPr>
              <p:nvPr/>
            </p:nvSpPr>
            <p:spPr bwMode="auto">
              <a:xfrm>
                <a:off x="2401" y="3869"/>
                <a:ext cx="6" cy="48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6" y="4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48"/>
                  </a:cxn>
                  <a:cxn ang="0">
                    <a:pos x="6" y="48"/>
                  </a:cxn>
                </a:cxnLst>
                <a:rect l="0" t="0" r="r" b="b"/>
                <a:pathLst>
                  <a:path w="6" h="48">
                    <a:moveTo>
                      <a:pt x="6" y="48"/>
                    </a:moveTo>
                    <a:lnTo>
                      <a:pt x="6" y="4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48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4" name="Freeform 736"/>
              <p:cNvSpPr>
                <a:spLocks/>
              </p:cNvSpPr>
              <p:nvPr/>
            </p:nvSpPr>
            <p:spPr bwMode="auto">
              <a:xfrm>
                <a:off x="2402" y="3837"/>
                <a:ext cx="5" cy="8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80"/>
                  </a:cxn>
                  <a:cxn ang="0">
                    <a:pos x="5" y="8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80">
                    <a:moveTo>
                      <a:pt x="5" y="0"/>
                    </a:moveTo>
                    <a:lnTo>
                      <a:pt x="0" y="0"/>
                    </a:lnTo>
                    <a:lnTo>
                      <a:pt x="0" y="80"/>
                    </a:lnTo>
                    <a:lnTo>
                      <a:pt x="5" y="8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5" name="Freeform 737"/>
              <p:cNvSpPr>
                <a:spLocks/>
              </p:cNvSpPr>
              <p:nvPr/>
            </p:nvSpPr>
            <p:spPr bwMode="auto">
              <a:xfrm>
                <a:off x="2402" y="3775"/>
                <a:ext cx="5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2"/>
                  </a:cxn>
                  <a:cxn ang="0">
                    <a:pos x="5" y="6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5" y="6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6" name="Freeform 738"/>
              <p:cNvSpPr>
                <a:spLocks/>
              </p:cNvSpPr>
              <p:nvPr/>
            </p:nvSpPr>
            <p:spPr bwMode="auto">
              <a:xfrm>
                <a:off x="2402" y="3760"/>
                <a:ext cx="6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5" y="1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5">
                    <a:moveTo>
                      <a:pt x="6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7" name="Freeform 739"/>
              <p:cNvSpPr>
                <a:spLocks/>
              </p:cNvSpPr>
              <p:nvPr/>
            </p:nvSpPr>
            <p:spPr bwMode="auto">
              <a:xfrm>
                <a:off x="2402" y="3760"/>
                <a:ext cx="6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6" y="2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6" h="25">
                    <a:moveTo>
                      <a:pt x="0" y="25"/>
                    </a:moveTo>
                    <a:lnTo>
                      <a:pt x="6" y="2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8" name="Freeform 740"/>
              <p:cNvSpPr>
                <a:spLocks/>
              </p:cNvSpPr>
              <p:nvPr/>
            </p:nvSpPr>
            <p:spPr bwMode="auto">
              <a:xfrm>
                <a:off x="2402" y="3785"/>
                <a:ext cx="6" cy="68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6" y="6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8"/>
                  </a:cxn>
                  <a:cxn ang="0">
                    <a:pos x="0" y="68"/>
                  </a:cxn>
                </a:cxnLst>
                <a:rect l="0" t="0" r="r" b="b"/>
                <a:pathLst>
                  <a:path w="6" h="68">
                    <a:moveTo>
                      <a:pt x="0" y="68"/>
                    </a:moveTo>
                    <a:lnTo>
                      <a:pt x="6" y="6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9" name="Freeform 741"/>
              <p:cNvSpPr>
                <a:spLocks/>
              </p:cNvSpPr>
              <p:nvPr/>
            </p:nvSpPr>
            <p:spPr bwMode="auto">
              <a:xfrm>
                <a:off x="2402" y="3853"/>
                <a:ext cx="6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6" y="4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6" h="42">
                    <a:moveTo>
                      <a:pt x="0" y="42"/>
                    </a:moveTo>
                    <a:lnTo>
                      <a:pt x="6" y="4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0" name="Freeform 742"/>
              <p:cNvSpPr>
                <a:spLocks/>
              </p:cNvSpPr>
              <p:nvPr/>
            </p:nvSpPr>
            <p:spPr bwMode="auto">
              <a:xfrm>
                <a:off x="2402" y="3895"/>
                <a:ext cx="6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" name="Freeform 743"/>
              <p:cNvSpPr>
                <a:spLocks/>
              </p:cNvSpPr>
              <p:nvPr/>
            </p:nvSpPr>
            <p:spPr bwMode="auto">
              <a:xfrm>
                <a:off x="2402" y="3907"/>
                <a:ext cx="6" cy="20"/>
              </a:xfrm>
              <a:custGeom>
                <a:avLst/>
                <a:gdLst/>
                <a:ahLst/>
                <a:cxnLst>
                  <a:cxn ang="0">
                    <a:pos x="6" y="20"/>
                  </a:cxn>
                  <a:cxn ang="0">
                    <a:pos x="6" y="2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0"/>
                  </a:cxn>
                  <a:cxn ang="0">
                    <a:pos x="6" y="20"/>
                  </a:cxn>
                </a:cxnLst>
                <a:rect l="0" t="0" r="r" b="b"/>
                <a:pathLst>
                  <a:path w="6" h="20">
                    <a:moveTo>
                      <a:pt x="6" y="20"/>
                    </a:moveTo>
                    <a:lnTo>
                      <a:pt x="6" y="2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0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" name="Freeform 744"/>
              <p:cNvSpPr>
                <a:spLocks/>
              </p:cNvSpPr>
              <p:nvPr/>
            </p:nvSpPr>
            <p:spPr bwMode="auto">
              <a:xfrm>
                <a:off x="2404" y="3927"/>
                <a:ext cx="4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1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" h="19">
                    <a:moveTo>
                      <a:pt x="0" y="19"/>
                    </a:moveTo>
                    <a:lnTo>
                      <a:pt x="4" y="1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" name="Freeform 745"/>
              <p:cNvSpPr>
                <a:spLocks/>
              </p:cNvSpPr>
              <p:nvPr/>
            </p:nvSpPr>
            <p:spPr bwMode="auto">
              <a:xfrm>
                <a:off x="2404" y="3946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4" name="Freeform 746"/>
              <p:cNvSpPr>
                <a:spLocks/>
              </p:cNvSpPr>
              <p:nvPr/>
            </p:nvSpPr>
            <p:spPr bwMode="auto">
              <a:xfrm>
                <a:off x="2404" y="3945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5" name="Freeform 747"/>
              <p:cNvSpPr>
                <a:spLocks/>
              </p:cNvSpPr>
              <p:nvPr/>
            </p:nvSpPr>
            <p:spPr bwMode="auto">
              <a:xfrm>
                <a:off x="2404" y="3940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6" name="Freeform 748"/>
              <p:cNvSpPr>
                <a:spLocks/>
              </p:cNvSpPr>
              <p:nvPr/>
            </p:nvSpPr>
            <p:spPr bwMode="auto">
              <a:xfrm>
                <a:off x="2404" y="3940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7" name="Freeform 749"/>
              <p:cNvSpPr>
                <a:spLocks/>
              </p:cNvSpPr>
              <p:nvPr/>
            </p:nvSpPr>
            <p:spPr bwMode="auto">
              <a:xfrm>
                <a:off x="2404" y="3945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8" name="Freeform 750"/>
              <p:cNvSpPr>
                <a:spLocks/>
              </p:cNvSpPr>
              <p:nvPr/>
            </p:nvSpPr>
            <p:spPr bwMode="auto">
              <a:xfrm>
                <a:off x="2404" y="3954"/>
                <a:ext cx="6" cy="11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1"/>
                  </a:cxn>
                </a:cxnLst>
                <a:rect l="0" t="0" r="r" b="b"/>
                <a:pathLst>
                  <a:path w="6" h="11">
                    <a:moveTo>
                      <a:pt x="1" y="11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0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" name="Freeform 751"/>
              <p:cNvSpPr>
                <a:spLocks/>
              </p:cNvSpPr>
              <p:nvPr/>
            </p:nvSpPr>
            <p:spPr bwMode="auto">
              <a:xfrm>
                <a:off x="2405" y="3964"/>
                <a:ext cx="5" cy="8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5" y="6"/>
                  </a:cxn>
                </a:cxnLst>
                <a:rect l="0" t="0" r="r" b="b"/>
                <a:pathLst>
                  <a:path w="5" h="8">
                    <a:moveTo>
                      <a:pt x="5" y="6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" name="Freeform 752"/>
              <p:cNvSpPr>
                <a:spLocks/>
              </p:cNvSpPr>
              <p:nvPr/>
            </p:nvSpPr>
            <p:spPr bwMode="auto">
              <a:xfrm>
                <a:off x="2407" y="3965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" name="Freeform 753"/>
              <p:cNvSpPr>
                <a:spLocks/>
              </p:cNvSpPr>
              <p:nvPr/>
            </p:nvSpPr>
            <p:spPr bwMode="auto">
              <a:xfrm>
                <a:off x="2405" y="3958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" name="Freeform 754"/>
              <p:cNvSpPr>
                <a:spLocks/>
              </p:cNvSpPr>
              <p:nvPr/>
            </p:nvSpPr>
            <p:spPr bwMode="auto">
              <a:xfrm>
                <a:off x="2405" y="3958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" name="Freeform 755"/>
              <p:cNvSpPr>
                <a:spLocks/>
              </p:cNvSpPr>
              <p:nvPr/>
            </p:nvSpPr>
            <p:spPr bwMode="auto">
              <a:xfrm>
                <a:off x="2405" y="3958"/>
                <a:ext cx="6" cy="1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" name="Freeform 756"/>
              <p:cNvSpPr>
                <a:spLocks/>
              </p:cNvSpPr>
              <p:nvPr/>
            </p:nvSpPr>
            <p:spPr bwMode="auto">
              <a:xfrm>
                <a:off x="2405" y="396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" name="Freeform 757"/>
              <p:cNvSpPr>
                <a:spLocks/>
              </p:cNvSpPr>
              <p:nvPr/>
            </p:nvSpPr>
            <p:spPr bwMode="auto">
              <a:xfrm>
                <a:off x="2405" y="396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" name="Freeform 758"/>
              <p:cNvSpPr>
                <a:spLocks/>
              </p:cNvSpPr>
              <p:nvPr/>
            </p:nvSpPr>
            <p:spPr bwMode="auto">
              <a:xfrm>
                <a:off x="2407" y="3967"/>
                <a:ext cx="4" cy="7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" name="Freeform 759"/>
              <p:cNvSpPr>
                <a:spLocks/>
              </p:cNvSpPr>
              <p:nvPr/>
            </p:nvSpPr>
            <p:spPr bwMode="auto">
              <a:xfrm>
                <a:off x="2407" y="3971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" name="Freeform 760"/>
              <p:cNvSpPr>
                <a:spLocks/>
              </p:cNvSpPr>
              <p:nvPr/>
            </p:nvSpPr>
            <p:spPr bwMode="auto">
              <a:xfrm>
                <a:off x="2407" y="3962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" name="Freeform 761"/>
              <p:cNvSpPr>
                <a:spLocks/>
              </p:cNvSpPr>
              <p:nvPr/>
            </p:nvSpPr>
            <p:spPr bwMode="auto">
              <a:xfrm>
                <a:off x="2407" y="3930"/>
                <a:ext cx="6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6" y="3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6" y="3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" name="Freeform 762"/>
              <p:cNvSpPr>
                <a:spLocks/>
              </p:cNvSpPr>
              <p:nvPr/>
            </p:nvSpPr>
            <p:spPr bwMode="auto">
              <a:xfrm>
                <a:off x="2407" y="3901"/>
                <a:ext cx="6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6" y="2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9">
                    <a:moveTo>
                      <a:pt x="6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" name="Freeform 763"/>
              <p:cNvSpPr>
                <a:spLocks/>
              </p:cNvSpPr>
              <p:nvPr/>
            </p:nvSpPr>
            <p:spPr bwMode="auto">
              <a:xfrm>
                <a:off x="2407" y="390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" name="Freeform 764"/>
              <p:cNvSpPr>
                <a:spLocks/>
              </p:cNvSpPr>
              <p:nvPr/>
            </p:nvSpPr>
            <p:spPr bwMode="auto">
              <a:xfrm>
                <a:off x="2407" y="3900"/>
                <a:ext cx="6" cy="1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6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" name="Freeform 765"/>
              <p:cNvSpPr>
                <a:spLocks/>
              </p:cNvSpPr>
              <p:nvPr/>
            </p:nvSpPr>
            <p:spPr bwMode="auto">
              <a:xfrm>
                <a:off x="2407" y="3919"/>
                <a:ext cx="6" cy="19"/>
              </a:xfrm>
              <a:custGeom>
                <a:avLst/>
                <a:gdLst/>
                <a:ahLst/>
                <a:cxnLst>
                  <a:cxn ang="0">
                    <a:pos x="6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9"/>
                  </a:cxn>
                  <a:cxn ang="0">
                    <a:pos x="6" y="19"/>
                  </a:cxn>
                </a:cxnLst>
                <a:rect l="0" t="0" r="r" b="b"/>
                <a:pathLst>
                  <a:path w="6" h="19">
                    <a:moveTo>
                      <a:pt x="6" y="19"/>
                    </a:moveTo>
                    <a:lnTo>
                      <a:pt x="6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9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" name="Freeform 766"/>
              <p:cNvSpPr>
                <a:spLocks/>
              </p:cNvSpPr>
              <p:nvPr/>
            </p:nvSpPr>
            <p:spPr bwMode="auto">
              <a:xfrm>
                <a:off x="2408" y="3938"/>
                <a:ext cx="5" cy="34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5" y="3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3" y="33"/>
                  </a:cxn>
                  <a:cxn ang="0">
                    <a:pos x="0" y="30"/>
                  </a:cxn>
                  <a:cxn ang="0">
                    <a:pos x="0" y="34"/>
                  </a:cxn>
                  <a:cxn ang="0">
                    <a:pos x="3" y="33"/>
                  </a:cxn>
                </a:cxnLst>
                <a:rect l="0" t="0" r="r" b="b"/>
                <a:pathLst>
                  <a:path w="5" h="34">
                    <a:moveTo>
                      <a:pt x="3" y="33"/>
                    </a:moveTo>
                    <a:lnTo>
                      <a:pt x="5" y="3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" y="33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" name="Freeform 767"/>
              <p:cNvSpPr>
                <a:spLocks/>
              </p:cNvSpPr>
              <p:nvPr/>
            </p:nvSpPr>
            <p:spPr bwMode="auto">
              <a:xfrm>
                <a:off x="2410" y="3967"/>
                <a:ext cx="3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1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" name="Freeform 768"/>
              <p:cNvSpPr>
                <a:spLocks/>
              </p:cNvSpPr>
              <p:nvPr/>
            </p:nvSpPr>
            <p:spPr bwMode="auto">
              <a:xfrm>
                <a:off x="2408" y="3927"/>
                <a:ext cx="6" cy="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5" y="4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" name="Freeform 769"/>
              <p:cNvSpPr>
                <a:spLocks/>
              </p:cNvSpPr>
              <p:nvPr/>
            </p:nvSpPr>
            <p:spPr bwMode="auto">
              <a:xfrm>
                <a:off x="2408" y="3900"/>
                <a:ext cx="6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6" y="27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6" y="2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" name="Freeform 770"/>
              <p:cNvSpPr>
                <a:spLocks/>
              </p:cNvSpPr>
              <p:nvPr/>
            </p:nvSpPr>
            <p:spPr bwMode="auto">
              <a:xfrm>
                <a:off x="2408" y="3894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" name="Freeform 771"/>
              <p:cNvSpPr>
                <a:spLocks/>
              </p:cNvSpPr>
              <p:nvPr/>
            </p:nvSpPr>
            <p:spPr bwMode="auto">
              <a:xfrm>
                <a:off x="2408" y="3894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" name="Freeform 772"/>
              <p:cNvSpPr>
                <a:spLocks/>
              </p:cNvSpPr>
              <p:nvPr/>
            </p:nvSpPr>
            <p:spPr bwMode="auto">
              <a:xfrm>
                <a:off x="2408" y="3900"/>
                <a:ext cx="6" cy="1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6" y="1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6"/>
                  </a:cxn>
                  <a:cxn ang="0">
                    <a:pos x="2" y="16"/>
                  </a:cxn>
                </a:cxnLst>
                <a:rect l="0" t="0" r="r" b="b"/>
                <a:pathLst>
                  <a:path w="6" h="16">
                    <a:moveTo>
                      <a:pt x="2" y="16"/>
                    </a:moveTo>
                    <a:lnTo>
                      <a:pt x="6" y="1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" name="Freeform 773"/>
              <p:cNvSpPr>
                <a:spLocks/>
              </p:cNvSpPr>
              <p:nvPr/>
            </p:nvSpPr>
            <p:spPr bwMode="auto">
              <a:xfrm>
                <a:off x="2410" y="3916"/>
                <a:ext cx="4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4" y="1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4" h="17">
                    <a:moveTo>
                      <a:pt x="0" y="17"/>
                    </a:moveTo>
                    <a:lnTo>
                      <a:pt x="4" y="1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" name="Freeform 774"/>
              <p:cNvSpPr>
                <a:spLocks/>
              </p:cNvSpPr>
              <p:nvPr/>
            </p:nvSpPr>
            <p:spPr bwMode="auto">
              <a:xfrm>
                <a:off x="2410" y="3933"/>
                <a:ext cx="4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lnTo>
                      <a:pt x="4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" name="Freeform 775"/>
              <p:cNvSpPr>
                <a:spLocks/>
              </p:cNvSpPr>
              <p:nvPr/>
            </p:nvSpPr>
            <p:spPr bwMode="auto">
              <a:xfrm>
                <a:off x="2410" y="3949"/>
                <a:ext cx="5" cy="12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5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7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4" y="7"/>
                  </a:cxn>
                </a:cxnLst>
                <a:rect l="0" t="0" r="r" b="b"/>
                <a:pathLst>
                  <a:path w="5" h="12">
                    <a:moveTo>
                      <a:pt x="4" y="7"/>
                    </a:moveTo>
                    <a:lnTo>
                      <a:pt x="5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" name="Freeform 776"/>
              <p:cNvSpPr>
                <a:spLocks/>
              </p:cNvSpPr>
              <p:nvPr/>
            </p:nvSpPr>
            <p:spPr bwMode="auto">
              <a:xfrm>
                <a:off x="2411" y="3952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" name="Freeform 777"/>
              <p:cNvSpPr>
                <a:spLocks/>
              </p:cNvSpPr>
              <p:nvPr/>
            </p:nvSpPr>
            <p:spPr bwMode="auto">
              <a:xfrm>
                <a:off x="2410" y="3948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" name="Freeform 778"/>
              <p:cNvSpPr>
                <a:spLocks/>
              </p:cNvSpPr>
              <p:nvPr/>
            </p:nvSpPr>
            <p:spPr bwMode="auto">
              <a:xfrm>
                <a:off x="2410" y="3935"/>
                <a:ext cx="5" cy="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" y="1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" name="Freeform 779"/>
              <p:cNvSpPr>
                <a:spLocks/>
              </p:cNvSpPr>
              <p:nvPr/>
            </p:nvSpPr>
            <p:spPr bwMode="auto">
              <a:xfrm>
                <a:off x="2410" y="3929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" name="Freeform 780"/>
              <p:cNvSpPr>
                <a:spLocks/>
              </p:cNvSpPr>
              <p:nvPr/>
            </p:nvSpPr>
            <p:spPr bwMode="auto">
              <a:xfrm>
                <a:off x="2410" y="3929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" name="Freeform 781"/>
              <p:cNvSpPr>
                <a:spLocks/>
              </p:cNvSpPr>
              <p:nvPr/>
            </p:nvSpPr>
            <p:spPr bwMode="auto">
              <a:xfrm>
                <a:off x="2411" y="3932"/>
                <a:ext cx="4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1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4" h="19">
                    <a:moveTo>
                      <a:pt x="0" y="19"/>
                    </a:moveTo>
                    <a:lnTo>
                      <a:pt x="4" y="1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" name="Freeform 782"/>
              <p:cNvSpPr>
                <a:spLocks/>
              </p:cNvSpPr>
              <p:nvPr/>
            </p:nvSpPr>
            <p:spPr bwMode="auto">
              <a:xfrm>
                <a:off x="2411" y="3951"/>
                <a:ext cx="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1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" h="14">
                    <a:moveTo>
                      <a:pt x="0" y="14"/>
                    </a:moveTo>
                    <a:lnTo>
                      <a:pt x="4" y="1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" name="Freeform 783"/>
              <p:cNvSpPr>
                <a:spLocks/>
              </p:cNvSpPr>
              <p:nvPr/>
            </p:nvSpPr>
            <p:spPr bwMode="auto">
              <a:xfrm>
                <a:off x="2411" y="3965"/>
                <a:ext cx="6" cy="7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6"/>
                  </a:cxn>
                </a:cxnLst>
                <a:rect l="0" t="0" r="r" b="b"/>
                <a:pathLst>
                  <a:path w="6" h="7">
                    <a:moveTo>
                      <a:pt x="6" y="6"/>
                    </a:moveTo>
                    <a:lnTo>
                      <a:pt x="6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" name="Freeform 784"/>
              <p:cNvSpPr>
                <a:spLocks/>
              </p:cNvSpPr>
              <p:nvPr/>
            </p:nvSpPr>
            <p:spPr bwMode="auto">
              <a:xfrm>
                <a:off x="2411" y="3962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" name="Freeform 785"/>
              <p:cNvSpPr>
                <a:spLocks/>
              </p:cNvSpPr>
              <p:nvPr/>
            </p:nvSpPr>
            <p:spPr bwMode="auto">
              <a:xfrm>
                <a:off x="2411" y="3954"/>
                <a:ext cx="6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" name="Freeform 786"/>
              <p:cNvSpPr>
                <a:spLocks/>
              </p:cNvSpPr>
              <p:nvPr/>
            </p:nvSpPr>
            <p:spPr bwMode="auto">
              <a:xfrm>
                <a:off x="2411" y="395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" name="Freeform 787"/>
              <p:cNvSpPr>
                <a:spLocks/>
              </p:cNvSpPr>
              <p:nvPr/>
            </p:nvSpPr>
            <p:spPr bwMode="auto">
              <a:xfrm>
                <a:off x="2411" y="3955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" name="Freeform 788"/>
              <p:cNvSpPr>
                <a:spLocks/>
              </p:cNvSpPr>
              <p:nvPr/>
            </p:nvSpPr>
            <p:spPr bwMode="auto">
              <a:xfrm>
                <a:off x="2411" y="396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" name="Freeform 789"/>
              <p:cNvSpPr>
                <a:spLocks/>
              </p:cNvSpPr>
              <p:nvPr/>
            </p:nvSpPr>
            <p:spPr bwMode="auto">
              <a:xfrm>
                <a:off x="2413" y="3964"/>
                <a:ext cx="4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" name="Freeform 790"/>
              <p:cNvSpPr>
                <a:spLocks/>
              </p:cNvSpPr>
              <p:nvPr/>
            </p:nvSpPr>
            <p:spPr bwMode="auto">
              <a:xfrm>
                <a:off x="2413" y="3971"/>
                <a:ext cx="5" cy="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7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7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" name="Freeform 791"/>
              <p:cNvSpPr>
                <a:spLocks/>
              </p:cNvSpPr>
              <p:nvPr/>
            </p:nvSpPr>
            <p:spPr bwMode="auto">
              <a:xfrm>
                <a:off x="2413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" name="Freeform 792"/>
              <p:cNvSpPr>
                <a:spLocks/>
              </p:cNvSpPr>
              <p:nvPr/>
            </p:nvSpPr>
            <p:spPr bwMode="auto">
              <a:xfrm>
                <a:off x="2413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" name="Freeform 793"/>
              <p:cNvSpPr>
                <a:spLocks/>
              </p:cNvSpPr>
              <p:nvPr/>
            </p:nvSpPr>
            <p:spPr bwMode="auto">
              <a:xfrm>
                <a:off x="2413" y="3978"/>
                <a:ext cx="5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2" y="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" name="Freeform 794"/>
              <p:cNvSpPr>
                <a:spLocks/>
              </p:cNvSpPr>
              <p:nvPr/>
            </p:nvSpPr>
            <p:spPr bwMode="auto">
              <a:xfrm>
                <a:off x="241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" name="Freeform 795"/>
              <p:cNvSpPr>
                <a:spLocks/>
              </p:cNvSpPr>
              <p:nvPr/>
            </p:nvSpPr>
            <p:spPr bwMode="auto">
              <a:xfrm>
                <a:off x="2414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" name="Freeform 796"/>
              <p:cNvSpPr>
                <a:spLocks/>
              </p:cNvSpPr>
              <p:nvPr/>
            </p:nvSpPr>
            <p:spPr bwMode="auto">
              <a:xfrm>
                <a:off x="241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" name="Freeform 797"/>
              <p:cNvSpPr>
                <a:spLocks/>
              </p:cNvSpPr>
              <p:nvPr/>
            </p:nvSpPr>
            <p:spPr bwMode="auto">
              <a:xfrm>
                <a:off x="241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" name="Freeform 798"/>
              <p:cNvSpPr>
                <a:spLocks/>
              </p:cNvSpPr>
              <p:nvPr/>
            </p:nvSpPr>
            <p:spPr bwMode="auto">
              <a:xfrm>
                <a:off x="24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" name="Freeform 799"/>
              <p:cNvSpPr>
                <a:spLocks/>
              </p:cNvSpPr>
              <p:nvPr/>
            </p:nvSpPr>
            <p:spPr bwMode="auto">
              <a:xfrm>
                <a:off x="2415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" name="Freeform 800"/>
              <p:cNvSpPr>
                <a:spLocks/>
              </p:cNvSpPr>
              <p:nvPr/>
            </p:nvSpPr>
            <p:spPr bwMode="auto">
              <a:xfrm>
                <a:off x="24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" name="Freeform 801"/>
              <p:cNvSpPr>
                <a:spLocks/>
              </p:cNvSpPr>
              <p:nvPr/>
            </p:nvSpPr>
            <p:spPr bwMode="auto">
              <a:xfrm>
                <a:off x="24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" name="Freeform 802"/>
              <p:cNvSpPr>
                <a:spLocks/>
              </p:cNvSpPr>
              <p:nvPr/>
            </p:nvSpPr>
            <p:spPr bwMode="auto">
              <a:xfrm>
                <a:off x="2417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" name="Freeform 803"/>
              <p:cNvSpPr>
                <a:spLocks/>
              </p:cNvSpPr>
              <p:nvPr/>
            </p:nvSpPr>
            <p:spPr bwMode="auto">
              <a:xfrm>
                <a:off x="2415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" name="Freeform 804"/>
              <p:cNvSpPr>
                <a:spLocks/>
              </p:cNvSpPr>
              <p:nvPr/>
            </p:nvSpPr>
            <p:spPr bwMode="auto">
              <a:xfrm>
                <a:off x="2415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" name="Freeform 805"/>
              <p:cNvSpPr>
                <a:spLocks/>
              </p:cNvSpPr>
              <p:nvPr/>
            </p:nvSpPr>
            <p:spPr bwMode="auto">
              <a:xfrm>
                <a:off x="2415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" name="Freeform 806"/>
              <p:cNvSpPr>
                <a:spLocks/>
              </p:cNvSpPr>
              <p:nvPr/>
            </p:nvSpPr>
            <p:spPr bwMode="auto">
              <a:xfrm>
                <a:off x="2415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" name="Freeform 807"/>
              <p:cNvSpPr>
                <a:spLocks/>
              </p:cNvSpPr>
              <p:nvPr/>
            </p:nvSpPr>
            <p:spPr bwMode="auto">
              <a:xfrm>
                <a:off x="2415" y="3955"/>
                <a:ext cx="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" name="Freeform 808"/>
              <p:cNvSpPr>
                <a:spLocks/>
              </p:cNvSpPr>
              <p:nvPr/>
            </p:nvSpPr>
            <p:spPr bwMode="auto">
              <a:xfrm>
                <a:off x="2415" y="3943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" name="Freeform 809"/>
              <p:cNvSpPr>
                <a:spLocks/>
              </p:cNvSpPr>
              <p:nvPr/>
            </p:nvSpPr>
            <p:spPr bwMode="auto">
              <a:xfrm>
                <a:off x="2415" y="3943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" name="Freeform 810"/>
              <p:cNvSpPr>
                <a:spLocks/>
              </p:cNvSpPr>
              <p:nvPr/>
            </p:nvSpPr>
            <p:spPr bwMode="auto">
              <a:xfrm>
                <a:off x="2415" y="3948"/>
                <a:ext cx="6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9" name="Freeform 811"/>
              <p:cNvSpPr>
                <a:spLocks/>
              </p:cNvSpPr>
              <p:nvPr/>
            </p:nvSpPr>
            <p:spPr bwMode="auto">
              <a:xfrm>
                <a:off x="2417" y="3962"/>
                <a:ext cx="4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lnTo>
                      <a:pt x="4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0" name="Freeform 812"/>
              <p:cNvSpPr>
                <a:spLocks/>
              </p:cNvSpPr>
              <p:nvPr/>
            </p:nvSpPr>
            <p:spPr bwMode="auto">
              <a:xfrm>
                <a:off x="2417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1" name="Freeform 813"/>
              <p:cNvSpPr>
                <a:spLocks/>
              </p:cNvSpPr>
              <p:nvPr/>
            </p:nvSpPr>
            <p:spPr bwMode="auto">
              <a:xfrm>
                <a:off x="2417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2" name="Freeform 814"/>
              <p:cNvSpPr>
                <a:spLocks/>
              </p:cNvSpPr>
              <p:nvPr/>
            </p:nvSpPr>
            <p:spPr bwMode="auto">
              <a:xfrm>
                <a:off x="242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6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3" name="Freeform 815"/>
              <p:cNvSpPr>
                <a:spLocks/>
              </p:cNvSpPr>
              <p:nvPr/>
            </p:nvSpPr>
            <p:spPr bwMode="auto">
              <a:xfrm>
                <a:off x="2417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4" name="Freeform 816"/>
              <p:cNvSpPr>
                <a:spLocks/>
              </p:cNvSpPr>
              <p:nvPr/>
            </p:nvSpPr>
            <p:spPr bwMode="auto">
              <a:xfrm>
                <a:off x="24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5" name="Freeform 817"/>
              <p:cNvSpPr>
                <a:spLocks/>
              </p:cNvSpPr>
              <p:nvPr/>
            </p:nvSpPr>
            <p:spPr bwMode="auto">
              <a:xfrm>
                <a:off x="24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6" name="Freeform 818"/>
              <p:cNvSpPr>
                <a:spLocks/>
              </p:cNvSpPr>
              <p:nvPr/>
            </p:nvSpPr>
            <p:spPr bwMode="auto">
              <a:xfrm>
                <a:off x="24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7" name="Freeform 819"/>
              <p:cNvSpPr>
                <a:spLocks/>
              </p:cNvSpPr>
              <p:nvPr/>
            </p:nvSpPr>
            <p:spPr bwMode="auto">
              <a:xfrm>
                <a:off x="242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021"/>
            <p:cNvGrpSpPr>
              <a:grpSpLocks/>
            </p:cNvGrpSpPr>
            <p:nvPr/>
          </p:nvGrpSpPr>
          <p:grpSpPr bwMode="auto">
            <a:xfrm>
              <a:off x="2420" y="3593"/>
              <a:ext cx="42" cy="392"/>
              <a:chOff x="2420" y="3593"/>
              <a:chExt cx="42" cy="392"/>
            </a:xfrm>
          </p:grpSpPr>
          <p:sp>
            <p:nvSpPr>
              <p:cNvPr id="4388" name="Freeform 821"/>
              <p:cNvSpPr>
                <a:spLocks/>
              </p:cNvSpPr>
              <p:nvPr/>
            </p:nvSpPr>
            <p:spPr bwMode="auto">
              <a:xfrm>
                <a:off x="242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9" name="Freeform 822"/>
              <p:cNvSpPr>
                <a:spLocks/>
              </p:cNvSpPr>
              <p:nvPr/>
            </p:nvSpPr>
            <p:spPr bwMode="auto">
              <a:xfrm>
                <a:off x="242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0" name="Freeform 823"/>
              <p:cNvSpPr>
                <a:spLocks/>
              </p:cNvSpPr>
              <p:nvPr/>
            </p:nvSpPr>
            <p:spPr bwMode="auto">
              <a:xfrm>
                <a:off x="242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1" name="Freeform 824"/>
              <p:cNvSpPr>
                <a:spLocks/>
              </p:cNvSpPr>
              <p:nvPr/>
            </p:nvSpPr>
            <p:spPr bwMode="auto">
              <a:xfrm>
                <a:off x="2420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2" name="Freeform 825"/>
              <p:cNvSpPr>
                <a:spLocks/>
              </p:cNvSpPr>
              <p:nvPr/>
            </p:nvSpPr>
            <p:spPr bwMode="auto">
              <a:xfrm>
                <a:off x="2421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3" name="Freeform 826"/>
              <p:cNvSpPr>
                <a:spLocks/>
              </p:cNvSpPr>
              <p:nvPr/>
            </p:nvSpPr>
            <p:spPr bwMode="auto">
              <a:xfrm>
                <a:off x="2420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4" name="Freeform 827"/>
              <p:cNvSpPr>
                <a:spLocks/>
              </p:cNvSpPr>
              <p:nvPr/>
            </p:nvSpPr>
            <p:spPr bwMode="auto">
              <a:xfrm>
                <a:off x="2420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5" name="Freeform 828"/>
              <p:cNvSpPr>
                <a:spLocks/>
              </p:cNvSpPr>
              <p:nvPr/>
            </p:nvSpPr>
            <p:spPr bwMode="auto">
              <a:xfrm>
                <a:off x="2420" y="3974"/>
                <a:ext cx="4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6" name="Freeform 829"/>
              <p:cNvSpPr>
                <a:spLocks/>
              </p:cNvSpPr>
              <p:nvPr/>
            </p:nvSpPr>
            <p:spPr bwMode="auto">
              <a:xfrm>
                <a:off x="2421" y="3975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7" name="Freeform 830"/>
              <p:cNvSpPr>
                <a:spLocks/>
              </p:cNvSpPr>
              <p:nvPr/>
            </p:nvSpPr>
            <p:spPr bwMode="auto">
              <a:xfrm>
                <a:off x="2420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8" name="Freeform 831"/>
              <p:cNvSpPr>
                <a:spLocks/>
              </p:cNvSpPr>
              <p:nvPr/>
            </p:nvSpPr>
            <p:spPr bwMode="auto">
              <a:xfrm>
                <a:off x="2420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9" name="Freeform 832"/>
              <p:cNvSpPr>
                <a:spLocks/>
              </p:cNvSpPr>
              <p:nvPr/>
            </p:nvSpPr>
            <p:spPr bwMode="auto">
              <a:xfrm>
                <a:off x="2420" y="3975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0" name="Freeform 833"/>
              <p:cNvSpPr>
                <a:spLocks/>
              </p:cNvSpPr>
              <p:nvPr/>
            </p:nvSpPr>
            <p:spPr bwMode="auto">
              <a:xfrm>
                <a:off x="2420" y="3975"/>
                <a:ext cx="6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6" h="2">
                    <a:moveTo>
                      <a:pt x="1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1" name="Freeform 834"/>
              <p:cNvSpPr>
                <a:spLocks/>
              </p:cNvSpPr>
              <p:nvPr/>
            </p:nvSpPr>
            <p:spPr bwMode="auto">
              <a:xfrm>
                <a:off x="2421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2" name="Freeform 835"/>
              <p:cNvSpPr>
                <a:spLocks/>
              </p:cNvSpPr>
              <p:nvPr/>
            </p:nvSpPr>
            <p:spPr bwMode="auto">
              <a:xfrm>
                <a:off x="2421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3" name="Freeform 836"/>
              <p:cNvSpPr>
                <a:spLocks/>
              </p:cNvSpPr>
              <p:nvPr/>
            </p:nvSpPr>
            <p:spPr bwMode="auto">
              <a:xfrm>
                <a:off x="2421" y="3970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4" name="Freeform 837"/>
              <p:cNvSpPr>
                <a:spLocks/>
              </p:cNvSpPr>
              <p:nvPr/>
            </p:nvSpPr>
            <p:spPr bwMode="auto">
              <a:xfrm>
                <a:off x="2421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5" name="Freeform 838"/>
              <p:cNvSpPr>
                <a:spLocks/>
              </p:cNvSpPr>
              <p:nvPr/>
            </p:nvSpPr>
            <p:spPr bwMode="auto">
              <a:xfrm>
                <a:off x="2421" y="3967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6" name="Freeform 839"/>
              <p:cNvSpPr>
                <a:spLocks/>
              </p:cNvSpPr>
              <p:nvPr/>
            </p:nvSpPr>
            <p:spPr bwMode="auto">
              <a:xfrm>
                <a:off x="2421" y="3971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7" name="Freeform 840"/>
              <p:cNvSpPr>
                <a:spLocks/>
              </p:cNvSpPr>
              <p:nvPr/>
            </p:nvSpPr>
            <p:spPr bwMode="auto">
              <a:xfrm>
                <a:off x="2421" y="3967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8" name="Freeform 841"/>
              <p:cNvSpPr>
                <a:spLocks/>
              </p:cNvSpPr>
              <p:nvPr/>
            </p:nvSpPr>
            <p:spPr bwMode="auto">
              <a:xfrm>
                <a:off x="2421" y="3922"/>
                <a:ext cx="6" cy="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45"/>
                  </a:cxn>
                  <a:cxn ang="0">
                    <a:pos x="6" y="4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5">
                    <a:moveTo>
                      <a:pt x="6" y="0"/>
                    </a:moveTo>
                    <a:lnTo>
                      <a:pt x="2" y="0"/>
                    </a:lnTo>
                    <a:lnTo>
                      <a:pt x="0" y="45"/>
                    </a:lnTo>
                    <a:lnTo>
                      <a:pt x="6" y="4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9" name="Freeform 842"/>
              <p:cNvSpPr>
                <a:spLocks/>
              </p:cNvSpPr>
              <p:nvPr/>
            </p:nvSpPr>
            <p:spPr bwMode="auto">
              <a:xfrm>
                <a:off x="2423" y="3750"/>
                <a:ext cx="4" cy="17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72"/>
                  </a:cxn>
                  <a:cxn ang="0">
                    <a:pos x="4" y="17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72">
                    <a:moveTo>
                      <a:pt x="4" y="0"/>
                    </a:moveTo>
                    <a:lnTo>
                      <a:pt x="0" y="0"/>
                    </a:lnTo>
                    <a:lnTo>
                      <a:pt x="0" y="172"/>
                    </a:lnTo>
                    <a:lnTo>
                      <a:pt x="4" y="17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0" name="Freeform 843"/>
              <p:cNvSpPr>
                <a:spLocks/>
              </p:cNvSpPr>
              <p:nvPr/>
            </p:nvSpPr>
            <p:spPr bwMode="auto">
              <a:xfrm>
                <a:off x="2423" y="3615"/>
                <a:ext cx="4" cy="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5"/>
                  </a:cxn>
                  <a:cxn ang="0">
                    <a:pos x="4" y="135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35">
                    <a:moveTo>
                      <a:pt x="0" y="0"/>
                    </a:moveTo>
                    <a:lnTo>
                      <a:pt x="0" y="0"/>
                    </a:lnTo>
                    <a:lnTo>
                      <a:pt x="0" y="135"/>
                    </a:lnTo>
                    <a:lnTo>
                      <a:pt x="4" y="13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1" name="Freeform 844"/>
              <p:cNvSpPr>
                <a:spLocks/>
              </p:cNvSpPr>
              <p:nvPr/>
            </p:nvSpPr>
            <p:spPr bwMode="auto">
              <a:xfrm>
                <a:off x="2423" y="3593"/>
                <a:ext cx="5" cy="2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4" y="2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4" y="2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2" name="Freeform 845"/>
              <p:cNvSpPr>
                <a:spLocks/>
              </p:cNvSpPr>
              <p:nvPr/>
            </p:nvSpPr>
            <p:spPr bwMode="auto">
              <a:xfrm>
                <a:off x="2423" y="3593"/>
                <a:ext cx="5" cy="7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5" y="7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5"/>
                  </a:cxn>
                  <a:cxn ang="0">
                    <a:pos x="0" y="75"/>
                  </a:cxn>
                </a:cxnLst>
                <a:rect l="0" t="0" r="r" b="b"/>
                <a:pathLst>
                  <a:path w="5" h="75">
                    <a:moveTo>
                      <a:pt x="0" y="75"/>
                    </a:moveTo>
                    <a:lnTo>
                      <a:pt x="5" y="7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3" name="Freeform 846"/>
              <p:cNvSpPr>
                <a:spLocks/>
              </p:cNvSpPr>
              <p:nvPr/>
            </p:nvSpPr>
            <p:spPr bwMode="auto">
              <a:xfrm>
                <a:off x="2423" y="3668"/>
                <a:ext cx="5" cy="108"/>
              </a:xfrm>
              <a:custGeom>
                <a:avLst/>
                <a:gdLst/>
                <a:ahLst/>
                <a:cxnLst>
                  <a:cxn ang="0">
                    <a:pos x="0" y="108"/>
                  </a:cxn>
                  <a:cxn ang="0">
                    <a:pos x="5" y="108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8"/>
                  </a:cxn>
                  <a:cxn ang="0">
                    <a:pos x="0" y="108"/>
                  </a:cxn>
                </a:cxnLst>
                <a:rect l="0" t="0" r="r" b="b"/>
                <a:pathLst>
                  <a:path w="5" h="108">
                    <a:moveTo>
                      <a:pt x="0" y="108"/>
                    </a:moveTo>
                    <a:lnTo>
                      <a:pt x="5" y="10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4" name="Freeform 847"/>
              <p:cNvSpPr>
                <a:spLocks/>
              </p:cNvSpPr>
              <p:nvPr/>
            </p:nvSpPr>
            <p:spPr bwMode="auto">
              <a:xfrm>
                <a:off x="2423" y="3776"/>
                <a:ext cx="5" cy="111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5" y="11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11"/>
                  </a:cxn>
                  <a:cxn ang="0">
                    <a:pos x="0" y="111"/>
                  </a:cxn>
                </a:cxnLst>
                <a:rect l="0" t="0" r="r" b="b"/>
                <a:pathLst>
                  <a:path w="5" h="111">
                    <a:moveTo>
                      <a:pt x="0" y="111"/>
                    </a:moveTo>
                    <a:lnTo>
                      <a:pt x="5" y="1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5" name="Freeform 848"/>
              <p:cNvSpPr>
                <a:spLocks/>
              </p:cNvSpPr>
              <p:nvPr/>
            </p:nvSpPr>
            <p:spPr bwMode="auto">
              <a:xfrm>
                <a:off x="2423" y="3887"/>
                <a:ext cx="5" cy="45"/>
              </a:xfrm>
              <a:custGeom>
                <a:avLst/>
                <a:gdLst/>
                <a:ahLst/>
                <a:cxnLst>
                  <a:cxn ang="0">
                    <a:pos x="5" y="45"/>
                  </a:cxn>
                  <a:cxn ang="0">
                    <a:pos x="5" y="4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45"/>
                  </a:cxn>
                  <a:cxn ang="0">
                    <a:pos x="5" y="45"/>
                  </a:cxn>
                </a:cxnLst>
                <a:rect l="0" t="0" r="r" b="b"/>
                <a:pathLst>
                  <a:path w="5" h="45">
                    <a:moveTo>
                      <a:pt x="5" y="45"/>
                    </a:moveTo>
                    <a:lnTo>
                      <a:pt x="5" y="4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45"/>
                    </a:ln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6" name="Freeform 849"/>
              <p:cNvSpPr>
                <a:spLocks/>
              </p:cNvSpPr>
              <p:nvPr/>
            </p:nvSpPr>
            <p:spPr bwMode="auto">
              <a:xfrm>
                <a:off x="2424" y="3914"/>
                <a:ext cx="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" y="18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7" name="Freeform 850"/>
              <p:cNvSpPr>
                <a:spLocks/>
              </p:cNvSpPr>
              <p:nvPr/>
            </p:nvSpPr>
            <p:spPr bwMode="auto">
              <a:xfrm>
                <a:off x="2424" y="3904"/>
                <a:ext cx="4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8" name="Freeform 851"/>
              <p:cNvSpPr>
                <a:spLocks/>
              </p:cNvSpPr>
              <p:nvPr/>
            </p:nvSpPr>
            <p:spPr bwMode="auto">
              <a:xfrm>
                <a:off x="2424" y="3895"/>
                <a:ext cx="4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9" name="Freeform 852"/>
              <p:cNvSpPr>
                <a:spLocks/>
              </p:cNvSpPr>
              <p:nvPr/>
            </p:nvSpPr>
            <p:spPr bwMode="auto">
              <a:xfrm>
                <a:off x="2424" y="3888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0" name="Freeform 853"/>
              <p:cNvSpPr>
                <a:spLocks/>
              </p:cNvSpPr>
              <p:nvPr/>
            </p:nvSpPr>
            <p:spPr bwMode="auto">
              <a:xfrm>
                <a:off x="2424" y="3878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1" name="Freeform 854"/>
              <p:cNvSpPr>
                <a:spLocks/>
              </p:cNvSpPr>
              <p:nvPr/>
            </p:nvSpPr>
            <p:spPr bwMode="auto">
              <a:xfrm>
                <a:off x="2424" y="3874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2" name="Freeform 855"/>
              <p:cNvSpPr>
                <a:spLocks/>
              </p:cNvSpPr>
              <p:nvPr/>
            </p:nvSpPr>
            <p:spPr bwMode="auto">
              <a:xfrm>
                <a:off x="2424" y="387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3" name="Freeform 856"/>
              <p:cNvSpPr>
                <a:spLocks/>
              </p:cNvSpPr>
              <p:nvPr/>
            </p:nvSpPr>
            <p:spPr bwMode="auto">
              <a:xfrm>
                <a:off x="2424" y="3875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4" name="Freeform 857"/>
              <p:cNvSpPr>
                <a:spLocks/>
              </p:cNvSpPr>
              <p:nvPr/>
            </p:nvSpPr>
            <p:spPr bwMode="auto">
              <a:xfrm>
                <a:off x="2426" y="3879"/>
                <a:ext cx="4" cy="14"/>
              </a:xfrm>
              <a:custGeom>
                <a:avLst/>
                <a:gdLst/>
                <a:ahLst/>
                <a:cxnLst>
                  <a:cxn ang="0">
                    <a:pos x="4" y="14"/>
                  </a:cxn>
                  <a:cxn ang="0">
                    <a:pos x="4" y="1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4"/>
                  </a:cxn>
                </a:cxnLst>
                <a:rect l="0" t="0" r="r" b="b"/>
                <a:pathLst>
                  <a:path w="4" h="14">
                    <a:moveTo>
                      <a:pt x="4" y="14"/>
                    </a:moveTo>
                    <a:lnTo>
                      <a:pt x="4" y="1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5" name="Freeform 858"/>
              <p:cNvSpPr>
                <a:spLocks/>
              </p:cNvSpPr>
              <p:nvPr/>
            </p:nvSpPr>
            <p:spPr bwMode="auto">
              <a:xfrm>
                <a:off x="2426" y="3890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6" name="Freeform 859"/>
              <p:cNvSpPr>
                <a:spLocks/>
              </p:cNvSpPr>
              <p:nvPr/>
            </p:nvSpPr>
            <p:spPr bwMode="auto">
              <a:xfrm>
                <a:off x="2426" y="3890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7" name="Freeform 860"/>
              <p:cNvSpPr>
                <a:spLocks/>
              </p:cNvSpPr>
              <p:nvPr/>
            </p:nvSpPr>
            <p:spPr bwMode="auto">
              <a:xfrm>
                <a:off x="2426" y="3890"/>
                <a:ext cx="5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8" name="Freeform 861"/>
              <p:cNvSpPr>
                <a:spLocks/>
              </p:cNvSpPr>
              <p:nvPr/>
            </p:nvSpPr>
            <p:spPr bwMode="auto">
              <a:xfrm>
                <a:off x="2426" y="3895"/>
                <a:ext cx="5" cy="14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5" y="1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lnTo>
                      <a:pt x="5" y="1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9" name="Freeform 862"/>
              <p:cNvSpPr>
                <a:spLocks/>
              </p:cNvSpPr>
              <p:nvPr/>
            </p:nvSpPr>
            <p:spPr bwMode="auto">
              <a:xfrm>
                <a:off x="2426" y="3909"/>
                <a:ext cx="5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5" y="3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5" h="34">
                    <a:moveTo>
                      <a:pt x="0" y="34"/>
                    </a:moveTo>
                    <a:lnTo>
                      <a:pt x="5" y="3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0" name="Freeform 863"/>
              <p:cNvSpPr>
                <a:spLocks/>
              </p:cNvSpPr>
              <p:nvPr/>
            </p:nvSpPr>
            <p:spPr bwMode="auto">
              <a:xfrm>
                <a:off x="2426" y="3943"/>
                <a:ext cx="5" cy="15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5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3"/>
                  </a:cxn>
                  <a:cxn ang="0">
                    <a:pos x="5" y="1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1" name="Freeform 864"/>
              <p:cNvSpPr>
                <a:spLocks/>
              </p:cNvSpPr>
              <p:nvPr/>
            </p:nvSpPr>
            <p:spPr bwMode="auto">
              <a:xfrm>
                <a:off x="2427" y="3956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2" name="Freeform 865"/>
              <p:cNvSpPr>
                <a:spLocks/>
              </p:cNvSpPr>
              <p:nvPr/>
            </p:nvSpPr>
            <p:spPr bwMode="auto">
              <a:xfrm>
                <a:off x="2427" y="3956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3" name="Freeform 866"/>
              <p:cNvSpPr>
                <a:spLocks/>
              </p:cNvSpPr>
              <p:nvPr/>
            </p:nvSpPr>
            <p:spPr bwMode="auto">
              <a:xfrm>
                <a:off x="2427" y="3952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4" name="Freeform 867"/>
              <p:cNvSpPr>
                <a:spLocks/>
              </p:cNvSpPr>
              <p:nvPr/>
            </p:nvSpPr>
            <p:spPr bwMode="auto">
              <a:xfrm>
                <a:off x="2427" y="3952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5" name="Freeform 868"/>
              <p:cNvSpPr>
                <a:spLocks/>
              </p:cNvSpPr>
              <p:nvPr/>
            </p:nvSpPr>
            <p:spPr bwMode="auto">
              <a:xfrm>
                <a:off x="2427" y="3954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6" name="Freeform 869"/>
              <p:cNvSpPr>
                <a:spLocks/>
              </p:cNvSpPr>
              <p:nvPr/>
            </p:nvSpPr>
            <p:spPr bwMode="auto">
              <a:xfrm>
                <a:off x="2427" y="3956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7" name="Freeform 870"/>
              <p:cNvSpPr>
                <a:spLocks/>
              </p:cNvSpPr>
              <p:nvPr/>
            </p:nvSpPr>
            <p:spPr bwMode="auto">
              <a:xfrm>
                <a:off x="2427" y="3964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8" name="Freeform 871"/>
              <p:cNvSpPr>
                <a:spLocks/>
              </p:cNvSpPr>
              <p:nvPr/>
            </p:nvSpPr>
            <p:spPr bwMode="auto">
              <a:xfrm>
                <a:off x="2428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9" name="Freeform 872"/>
              <p:cNvSpPr>
                <a:spLocks/>
              </p:cNvSpPr>
              <p:nvPr/>
            </p:nvSpPr>
            <p:spPr bwMode="auto">
              <a:xfrm>
                <a:off x="2428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0" name="Freeform 873"/>
              <p:cNvSpPr>
                <a:spLocks/>
              </p:cNvSpPr>
              <p:nvPr/>
            </p:nvSpPr>
            <p:spPr bwMode="auto">
              <a:xfrm>
                <a:off x="2428" y="396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1" name="Freeform 874"/>
              <p:cNvSpPr>
                <a:spLocks/>
              </p:cNvSpPr>
              <p:nvPr/>
            </p:nvSpPr>
            <p:spPr bwMode="auto">
              <a:xfrm>
                <a:off x="2428" y="3968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2" name="Freeform 875"/>
              <p:cNvSpPr>
                <a:spLocks/>
              </p:cNvSpPr>
              <p:nvPr/>
            </p:nvSpPr>
            <p:spPr bwMode="auto">
              <a:xfrm>
                <a:off x="2428" y="3971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3" name="Freeform 876"/>
              <p:cNvSpPr>
                <a:spLocks/>
              </p:cNvSpPr>
              <p:nvPr/>
            </p:nvSpPr>
            <p:spPr bwMode="auto">
              <a:xfrm>
                <a:off x="2428" y="3977"/>
                <a:ext cx="6" cy="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5" y="4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4" name="Freeform 877"/>
              <p:cNvSpPr>
                <a:spLocks/>
              </p:cNvSpPr>
              <p:nvPr/>
            </p:nvSpPr>
            <p:spPr bwMode="auto">
              <a:xfrm>
                <a:off x="2430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5" name="Freeform 878"/>
              <p:cNvSpPr>
                <a:spLocks/>
              </p:cNvSpPr>
              <p:nvPr/>
            </p:nvSpPr>
            <p:spPr bwMode="auto">
              <a:xfrm>
                <a:off x="2428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6" name="Freeform 879"/>
              <p:cNvSpPr>
                <a:spLocks/>
              </p:cNvSpPr>
              <p:nvPr/>
            </p:nvSpPr>
            <p:spPr bwMode="auto">
              <a:xfrm>
                <a:off x="2430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7" name="Freeform 880"/>
              <p:cNvSpPr>
                <a:spLocks/>
              </p:cNvSpPr>
              <p:nvPr/>
            </p:nvSpPr>
            <p:spPr bwMode="auto">
              <a:xfrm>
                <a:off x="2430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8" name="Freeform 881"/>
              <p:cNvSpPr>
                <a:spLocks/>
              </p:cNvSpPr>
              <p:nvPr/>
            </p:nvSpPr>
            <p:spPr bwMode="auto">
              <a:xfrm>
                <a:off x="2430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9" name="Freeform 882"/>
              <p:cNvSpPr>
                <a:spLocks/>
              </p:cNvSpPr>
              <p:nvPr/>
            </p:nvSpPr>
            <p:spPr bwMode="auto">
              <a:xfrm>
                <a:off x="2430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0" name="Freeform 883"/>
              <p:cNvSpPr>
                <a:spLocks/>
              </p:cNvSpPr>
              <p:nvPr/>
            </p:nvSpPr>
            <p:spPr bwMode="auto">
              <a:xfrm>
                <a:off x="24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1" name="Freeform 884"/>
              <p:cNvSpPr>
                <a:spLocks/>
              </p:cNvSpPr>
              <p:nvPr/>
            </p:nvSpPr>
            <p:spPr bwMode="auto">
              <a:xfrm>
                <a:off x="2433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2" name="Freeform 885"/>
              <p:cNvSpPr>
                <a:spLocks/>
              </p:cNvSpPr>
              <p:nvPr/>
            </p:nvSpPr>
            <p:spPr bwMode="auto">
              <a:xfrm>
                <a:off x="2430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3" name="Freeform 886"/>
              <p:cNvSpPr>
                <a:spLocks/>
              </p:cNvSpPr>
              <p:nvPr/>
            </p:nvSpPr>
            <p:spPr bwMode="auto">
              <a:xfrm>
                <a:off x="2431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4" name="Freeform 887"/>
              <p:cNvSpPr>
                <a:spLocks/>
              </p:cNvSpPr>
              <p:nvPr/>
            </p:nvSpPr>
            <p:spPr bwMode="auto">
              <a:xfrm>
                <a:off x="2431" y="397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5" name="Freeform 888"/>
              <p:cNvSpPr>
                <a:spLocks/>
              </p:cNvSpPr>
              <p:nvPr/>
            </p:nvSpPr>
            <p:spPr bwMode="auto">
              <a:xfrm>
                <a:off x="2431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6" name="Freeform 889"/>
              <p:cNvSpPr>
                <a:spLocks/>
              </p:cNvSpPr>
              <p:nvPr/>
            </p:nvSpPr>
            <p:spPr bwMode="auto">
              <a:xfrm>
                <a:off x="2431" y="3977"/>
                <a:ext cx="5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4"/>
                  </a:cxn>
                </a:cxnLst>
                <a:rect l="0" t="0" r="r" b="b"/>
                <a:pathLst>
                  <a:path w="5" h="6">
                    <a:moveTo>
                      <a:pt x="3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7" name="Freeform 890"/>
              <p:cNvSpPr>
                <a:spLocks/>
              </p:cNvSpPr>
              <p:nvPr/>
            </p:nvSpPr>
            <p:spPr bwMode="auto">
              <a:xfrm>
                <a:off x="2433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8" name="Freeform 891"/>
              <p:cNvSpPr>
                <a:spLocks/>
              </p:cNvSpPr>
              <p:nvPr/>
            </p:nvSpPr>
            <p:spPr bwMode="auto">
              <a:xfrm>
                <a:off x="2431" y="3977"/>
                <a:ext cx="6" cy="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6" y="3"/>
                  </a:cxn>
                  <a:cxn ang="0">
                    <a:pos x="2" y="3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rect l="0" t="0" r="r" b="b"/>
                <a:pathLst>
                  <a:path w="6" h="8">
                    <a:moveTo>
                      <a:pt x="6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5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9" name="Freeform 892"/>
              <p:cNvSpPr>
                <a:spLocks/>
              </p:cNvSpPr>
              <p:nvPr/>
            </p:nvSpPr>
            <p:spPr bwMode="auto">
              <a:xfrm>
                <a:off x="2431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0" name="Freeform 893"/>
              <p:cNvSpPr>
                <a:spLocks/>
              </p:cNvSpPr>
              <p:nvPr/>
            </p:nvSpPr>
            <p:spPr bwMode="auto">
              <a:xfrm>
                <a:off x="2431" y="3975"/>
                <a:ext cx="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1" name="Freeform 894"/>
              <p:cNvSpPr>
                <a:spLocks/>
              </p:cNvSpPr>
              <p:nvPr/>
            </p:nvSpPr>
            <p:spPr bwMode="auto">
              <a:xfrm>
                <a:off x="2433" y="3972"/>
                <a:ext cx="4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2" name="Freeform 895"/>
              <p:cNvSpPr>
                <a:spLocks/>
              </p:cNvSpPr>
              <p:nvPr/>
            </p:nvSpPr>
            <p:spPr bwMode="auto">
              <a:xfrm>
                <a:off x="2434" y="3972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3" y="2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3" name="Freeform 896"/>
              <p:cNvSpPr>
                <a:spLocks/>
              </p:cNvSpPr>
              <p:nvPr/>
            </p:nvSpPr>
            <p:spPr bwMode="auto">
              <a:xfrm>
                <a:off x="2433" y="3968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4" name="Freeform 897"/>
              <p:cNvSpPr>
                <a:spLocks/>
              </p:cNvSpPr>
              <p:nvPr/>
            </p:nvSpPr>
            <p:spPr bwMode="auto">
              <a:xfrm>
                <a:off x="2433" y="3956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5" name="Freeform 898"/>
              <p:cNvSpPr>
                <a:spLocks/>
              </p:cNvSpPr>
              <p:nvPr/>
            </p:nvSpPr>
            <p:spPr bwMode="auto">
              <a:xfrm>
                <a:off x="2433" y="3952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6" name="Freeform 899"/>
              <p:cNvSpPr>
                <a:spLocks/>
              </p:cNvSpPr>
              <p:nvPr/>
            </p:nvSpPr>
            <p:spPr bwMode="auto">
              <a:xfrm>
                <a:off x="2433" y="395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7" name="Freeform 900"/>
              <p:cNvSpPr>
                <a:spLocks/>
              </p:cNvSpPr>
              <p:nvPr/>
            </p:nvSpPr>
            <p:spPr bwMode="auto">
              <a:xfrm>
                <a:off x="2433" y="3958"/>
                <a:ext cx="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10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8" name="Freeform 901"/>
              <p:cNvSpPr>
                <a:spLocks/>
              </p:cNvSpPr>
              <p:nvPr/>
            </p:nvSpPr>
            <p:spPr bwMode="auto">
              <a:xfrm>
                <a:off x="2433" y="3967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9" name="Freeform 902"/>
              <p:cNvSpPr>
                <a:spLocks/>
              </p:cNvSpPr>
              <p:nvPr/>
            </p:nvSpPr>
            <p:spPr bwMode="auto">
              <a:xfrm>
                <a:off x="2434" y="3971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0" name="Freeform 903"/>
              <p:cNvSpPr>
                <a:spLocks/>
              </p:cNvSpPr>
              <p:nvPr/>
            </p:nvSpPr>
            <p:spPr bwMode="auto">
              <a:xfrm>
                <a:off x="2434" y="3958"/>
                <a:ext cx="5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5" y="14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5" y="14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1" name="Freeform 904"/>
              <p:cNvSpPr>
                <a:spLocks/>
              </p:cNvSpPr>
              <p:nvPr/>
            </p:nvSpPr>
            <p:spPr bwMode="auto">
              <a:xfrm>
                <a:off x="2434" y="3956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2" name="Freeform 905"/>
              <p:cNvSpPr>
                <a:spLocks/>
              </p:cNvSpPr>
              <p:nvPr/>
            </p:nvSpPr>
            <p:spPr bwMode="auto">
              <a:xfrm>
                <a:off x="2434" y="3956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3" name="Freeform 906"/>
              <p:cNvSpPr>
                <a:spLocks/>
              </p:cNvSpPr>
              <p:nvPr/>
            </p:nvSpPr>
            <p:spPr bwMode="auto">
              <a:xfrm>
                <a:off x="2434" y="3958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4" name="Freeform 907"/>
              <p:cNvSpPr>
                <a:spLocks/>
              </p:cNvSpPr>
              <p:nvPr/>
            </p:nvSpPr>
            <p:spPr bwMode="auto">
              <a:xfrm>
                <a:off x="2434" y="3967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5" name="Freeform 908"/>
              <p:cNvSpPr>
                <a:spLocks/>
              </p:cNvSpPr>
              <p:nvPr/>
            </p:nvSpPr>
            <p:spPr bwMode="auto">
              <a:xfrm>
                <a:off x="2434" y="3970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6" name="Freeform 909"/>
              <p:cNvSpPr>
                <a:spLocks/>
              </p:cNvSpPr>
              <p:nvPr/>
            </p:nvSpPr>
            <p:spPr bwMode="auto">
              <a:xfrm>
                <a:off x="2436" y="3964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7" name="Freeform 910"/>
              <p:cNvSpPr>
                <a:spLocks/>
              </p:cNvSpPr>
              <p:nvPr/>
            </p:nvSpPr>
            <p:spPr bwMode="auto">
              <a:xfrm>
                <a:off x="2436" y="3959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8" name="Freeform 911"/>
              <p:cNvSpPr>
                <a:spLocks/>
              </p:cNvSpPr>
              <p:nvPr/>
            </p:nvSpPr>
            <p:spPr bwMode="auto">
              <a:xfrm>
                <a:off x="2436" y="3959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9" name="Freeform 912"/>
              <p:cNvSpPr>
                <a:spLocks/>
              </p:cNvSpPr>
              <p:nvPr/>
            </p:nvSpPr>
            <p:spPr bwMode="auto">
              <a:xfrm>
                <a:off x="2436" y="3961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0" name="Freeform 913"/>
              <p:cNvSpPr>
                <a:spLocks/>
              </p:cNvSpPr>
              <p:nvPr/>
            </p:nvSpPr>
            <p:spPr bwMode="auto">
              <a:xfrm>
                <a:off x="2436" y="3965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1" name="Freeform 914"/>
              <p:cNvSpPr>
                <a:spLocks/>
              </p:cNvSpPr>
              <p:nvPr/>
            </p:nvSpPr>
            <p:spPr bwMode="auto">
              <a:xfrm>
                <a:off x="2436" y="3971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2" name="Freeform 915"/>
              <p:cNvSpPr>
                <a:spLocks/>
              </p:cNvSpPr>
              <p:nvPr/>
            </p:nvSpPr>
            <p:spPr bwMode="auto">
              <a:xfrm>
                <a:off x="243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3" name="Freeform 916"/>
              <p:cNvSpPr>
                <a:spLocks/>
              </p:cNvSpPr>
              <p:nvPr/>
            </p:nvSpPr>
            <p:spPr bwMode="auto">
              <a:xfrm>
                <a:off x="2436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4" name="Freeform 917"/>
              <p:cNvSpPr>
                <a:spLocks/>
              </p:cNvSpPr>
              <p:nvPr/>
            </p:nvSpPr>
            <p:spPr bwMode="auto">
              <a:xfrm>
                <a:off x="2437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5" name="Freeform 918"/>
              <p:cNvSpPr>
                <a:spLocks/>
              </p:cNvSpPr>
              <p:nvPr/>
            </p:nvSpPr>
            <p:spPr bwMode="auto">
              <a:xfrm>
                <a:off x="2437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6" name="Freeform 919"/>
              <p:cNvSpPr>
                <a:spLocks/>
              </p:cNvSpPr>
              <p:nvPr/>
            </p:nvSpPr>
            <p:spPr bwMode="auto">
              <a:xfrm>
                <a:off x="2437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7" name="Freeform 920"/>
              <p:cNvSpPr>
                <a:spLocks/>
              </p:cNvSpPr>
              <p:nvPr/>
            </p:nvSpPr>
            <p:spPr bwMode="auto">
              <a:xfrm>
                <a:off x="2437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8" name="Freeform 921"/>
              <p:cNvSpPr>
                <a:spLocks/>
              </p:cNvSpPr>
              <p:nvPr/>
            </p:nvSpPr>
            <p:spPr bwMode="auto">
              <a:xfrm>
                <a:off x="2437" y="3972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9" name="Freeform 922"/>
              <p:cNvSpPr>
                <a:spLocks/>
              </p:cNvSpPr>
              <p:nvPr/>
            </p:nvSpPr>
            <p:spPr bwMode="auto">
              <a:xfrm>
                <a:off x="2437" y="3972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0" name="Freeform 923"/>
              <p:cNvSpPr>
                <a:spLocks/>
              </p:cNvSpPr>
              <p:nvPr/>
            </p:nvSpPr>
            <p:spPr bwMode="auto">
              <a:xfrm>
                <a:off x="2437" y="3977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1" name="Freeform 924"/>
              <p:cNvSpPr>
                <a:spLocks/>
              </p:cNvSpPr>
              <p:nvPr/>
            </p:nvSpPr>
            <p:spPr bwMode="auto">
              <a:xfrm>
                <a:off x="2439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2" name="Freeform 925"/>
              <p:cNvSpPr>
                <a:spLocks/>
              </p:cNvSpPr>
              <p:nvPr/>
            </p:nvSpPr>
            <p:spPr bwMode="auto">
              <a:xfrm>
                <a:off x="2439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3" name="Freeform 926"/>
              <p:cNvSpPr>
                <a:spLocks/>
              </p:cNvSpPr>
              <p:nvPr/>
            </p:nvSpPr>
            <p:spPr bwMode="auto">
              <a:xfrm>
                <a:off x="244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4" name="Freeform 927"/>
              <p:cNvSpPr>
                <a:spLocks/>
              </p:cNvSpPr>
              <p:nvPr/>
            </p:nvSpPr>
            <p:spPr bwMode="auto">
              <a:xfrm>
                <a:off x="24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5" name="Freeform 928"/>
              <p:cNvSpPr>
                <a:spLocks/>
              </p:cNvSpPr>
              <p:nvPr/>
            </p:nvSpPr>
            <p:spPr bwMode="auto">
              <a:xfrm>
                <a:off x="24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6" name="Freeform 929"/>
              <p:cNvSpPr>
                <a:spLocks/>
              </p:cNvSpPr>
              <p:nvPr/>
            </p:nvSpPr>
            <p:spPr bwMode="auto">
              <a:xfrm>
                <a:off x="24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7" name="Freeform 930"/>
              <p:cNvSpPr>
                <a:spLocks/>
              </p:cNvSpPr>
              <p:nvPr/>
            </p:nvSpPr>
            <p:spPr bwMode="auto">
              <a:xfrm>
                <a:off x="24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8" name="Freeform 931"/>
              <p:cNvSpPr>
                <a:spLocks/>
              </p:cNvSpPr>
              <p:nvPr/>
            </p:nvSpPr>
            <p:spPr bwMode="auto">
              <a:xfrm>
                <a:off x="24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9" name="Freeform 932"/>
              <p:cNvSpPr>
                <a:spLocks/>
              </p:cNvSpPr>
              <p:nvPr/>
            </p:nvSpPr>
            <p:spPr bwMode="auto">
              <a:xfrm>
                <a:off x="24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0" name="Freeform 933"/>
              <p:cNvSpPr>
                <a:spLocks/>
              </p:cNvSpPr>
              <p:nvPr/>
            </p:nvSpPr>
            <p:spPr bwMode="auto">
              <a:xfrm>
                <a:off x="244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1" name="Freeform 934"/>
              <p:cNvSpPr>
                <a:spLocks/>
              </p:cNvSpPr>
              <p:nvPr/>
            </p:nvSpPr>
            <p:spPr bwMode="auto">
              <a:xfrm>
                <a:off x="244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2" name="Freeform 935"/>
              <p:cNvSpPr>
                <a:spLocks/>
              </p:cNvSpPr>
              <p:nvPr/>
            </p:nvSpPr>
            <p:spPr bwMode="auto">
              <a:xfrm>
                <a:off x="244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3" name="Freeform 936"/>
              <p:cNvSpPr>
                <a:spLocks/>
              </p:cNvSpPr>
              <p:nvPr/>
            </p:nvSpPr>
            <p:spPr bwMode="auto">
              <a:xfrm>
                <a:off x="2440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4" name="Freeform 937"/>
              <p:cNvSpPr>
                <a:spLocks/>
              </p:cNvSpPr>
              <p:nvPr/>
            </p:nvSpPr>
            <p:spPr bwMode="auto">
              <a:xfrm>
                <a:off x="2442" y="3974"/>
                <a:ext cx="4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4" y="4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5" name="Freeform 938"/>
              <p:cNvSpPr>
                <a:spLocks/>
              </p:cNvSpPr>
              <p:nvPr/>
            </p:nvSpPr>
            <p:spPr bwMode="auto">
              <a:xfrm>
                <a:off x="2442" y="3974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6" name="Freeform 939"/>
              <p:cNvSpPr>
                <a:spLocks/>
              </p:cNvSpPr>
              <p:nvPr/>
            </p:nvSpPr>
            <p:spPr bwMode="auto">
              <a:xfrm>
                <a:off x="2442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7" name="Freeform 940"/>
              <p:cNvSpPr>
                <a:spLocks/>
              </p:cNvSpPr>
              <p:nvPr/>
            </p:nvSpPr>
            <p:spPr bwMode="auto">
              <a:xfrm>
                <a:off x="2442" y="3977"/>
                <a:ext cx="2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8" name="Freeform 941"/>
              <p:cNvSpPr>
                <a:spLocks/>
              </p:cNvSpPr>
              <p:nvPr/>
            </p:nvSpPr>
            <p:spPr bwMode="auto">
              <a:xfrm>
                <a:off x="2443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9" name="Freeform 942"/>
              <p:cNvSpPr>
                <a:spLocks/>
              </p:cNvSpPr>
              <p:nvPr/>
            </p:nvSpPr>
            <p:spPr bwMode="auto">
              <a:xfrm>
                <a:off x="2443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0" name="Freeform 943"/>
              <p:cNvSpPr>
                <a:spLocks/>
              </p:cNvSpPr>
              <p:nvPr/>
            </p:nvSpPr>
            <p:spPr bwMode="auto">
              <a:xfrm>
                <a:off x="2443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1" name="Freeform 944"/>
              <p:cNvSpPr>
                <a:spLocks/>
              </p:cNvSpPr>
              <p:nvPr/>
            </p:nvSpPr>
            <p:spPr bwMode="auto">
              <a:xfrm>
                <a:off x="24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2" name="Freeform 945"/>
              <p:cNvSpPr>
                <a:spLocks/>
              </p:cNvSpPr>
              <p:nvPr/>
            </p:nvSpPr>
            <p:spPr bwMode="auto">
              <a:xfrm>
                <a:off x="24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3" name="Freeform 946"/>
              <p:cNvSpPr>
                <a:spLocks/>
              </p:cNvSpPr>
              <p:nvPr/>
            </p:nvSpPr>
            <p:spPr bwMode="auto">
              <a:xfrm>
                <a:off x="244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4" name="Freeform 947"/>
              <p:cNvSpPr>
                <a:spLocks/>
              </p:cNvSpPr>
              <p:nvPr/>
            </p:nvSpPr>
            <p:spPr bwMode="auto">
              <a:xfrm>
                <a:off x="2443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5" name="Freeform 948"/>
              <p:cNvSpPr>
                <a:spLocks/>
              </p:cNvSpPr>
              <p:nvPr/>
            </p:nvSpPr>
            <p:spPr bwMode="auto">
              <a:xfrm>
                <a:off x="2443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6" name="Freeform 949"/>
              <p:cNvSpPr>
                <a:spLocks/>
              </p:cNvSpPr>
              <p:nvPr/>
            </p:nvSpPr>
            <p:spPr bwMode="auto">
              <a:xfrm>
                <a:off x="2446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7" name="Freeform 950"/>
              <p:cNvSpPr>
                <a:spLocks/>
              </p:cNvSpPr>
              <p:nvPr/>
            </p:nvSpPr>
            <p:spPr bwMode="auto">
              <a:xfrm>
                <a:off x="2443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8" name="Freeform 951"/>
              <p:cNvSpPr>
                <a:spLocks/>
              </p:cNvSpPr>
              <p:nvPr/>
            </p:nvSpPr>
            <p:spPr bwMode="auto">
              <a:xfrm>
                <a:off x="244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9" name="Freeform 952"/>
              <p:cNvSpPr>
                <a:spLocks/>
              </p:cNvSpPr>
              <p:nvPr/>
            </p:nvSpPr>
            <p:spPr bwMode="auto">
              <a:xfrm>
                <a:off x="2444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0" name="Freeform 953"/>
              <p:cNvSpPr>
                <a:spLocks/>
              </p:cNvSpPr>
              <p:nvPr/>
            </p:nvSpPr>
            <p:spPr bwMode="auto">
              <a:xfrm>
                <a:off x="2443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1" name="Freeform 954"/>
              <p:cNvSpPr>
                <a:spLocks/>
              </p:cNvSpPr>
              <p:nvPr/>
            </p:nvSpPr>
            <p:spPr bwMode="auto">
              <a:xfrm>
                <a:off x="2443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2" name="Freeform 955"/>
              <p:cNvSpPr>
                <a:spLocks/>
              </p:cNvSpPr>
              <p:nvPr/>
            </p:nvSpPr>
            <p:spPr bwMode="auto">
              <a:xfrm>
                <a:off x="2444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3" name="Freeform 956"/>
              <p:cNvSpPr>
                <a:spLocks/>
              </p:cNvSpPr>
              <p:nvPr/>
            </p:nvSpPr>
            <p:spPr bwMode="auto">
              <a:xfrm>
                <a:off x="2444" y="3977"/>
                <a:ext cx="5" cy="6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5" y="1"/>
                  </a:cxn>
                  <a:cxn ang="0">
                    <a:pos x="2" y="4"/>
                  </a:cxn>
                  <a:cxn ang="0">
                    <a:pos x="5" y="6"/>
                  </a:cxn>
                  <a:cxn ang="0">
                    <a:pos x="5" y="1"/>
                  </a:cxn>
                </a:cxnLst>
                <a:rect l="0" t="0" r="r" b="b"/>
                <a:pathLst>
                  <a:path w="5" h="6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4" name="Freeform 957"/>
              <p:cNvSpPr>
                <a:spLocks/>
              </p:cNvSpPr>
              <p:nvPr/>
            </p:nvSpPr>
            <p:spPr bwMode="auto">
              <a:xfrm>
                <a:off x="2444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5" name="Freeform 958"/>
              <p:cNvSpPr>
                <a:spLocks/>
              </p:cNvSpPr>
              <p:nvPr/>
            </p:nvSpPr>
            <p:spPr bwMode="auto">
              <a:xfrm>
                <a:off x="2444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6" name="Freeform 959"/>
              <p:cNvSpPr>
                <a:spLocks/>
              </p:cNvSpPr>
              <p:nvPr/>
            </p:nvSpPr>
            <p:spPr bwMode="auto">
              <a:xfrm>
                <a:off x="2444" y="3972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7" name="Freeform 960"/>
              <p:cNvSpPr>
                <a:spLocks/>
              </p:cNvSpPr>
              <p:nvPr/>
            </p:nvSpPr>
            <p:spPr bwMode="auto">
              <a:xfrm>
                <a:off x="2444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8" name="Freeform 961"/>
              <p:cNvSpPr>
                <a:spLocks/>
              </p:cNvSpPr>
              <p:nvPr/>
            </p:nvSpPr>
            <p:spPr bwMode="auto">
              <a:xfrm>
                <a:off x="2444" y="3975"/>
                <a:ext cx="6" cy="6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5" y="5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9" name="Freeform 962"/>
              <p:cNvSpPr>
                <a:spLocks/>
              </p:cNvSpPr>
              <p:nvPr/>
            </p:nvSpPr>
            <p:spPr bwMode="auto">
              <a:xfrm>
                <a:off x="2447" y="3974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0" name="Freeform 963"/>
              <p:cNvSpPr>
                <a:spLocks/>
              </p:cNvSpPr>
              <p:nvPr/>
            </p:nvSpPr>
            <p:spPr bwMode="auto">
              <a:xfrm>
                <a:off x="2446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1" name="Freeform 964"/>
              <p:cNvSpPr>
                <a:spLocks/>
              </p:cNvSpPr>
              <p:nvPr/>
            </p:nvSpPr>
            <p:spPr bwMode="auto">
              <a:xfrm>
                <a:off x="2446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2" name="Freeform 965"/>
              <p:cNvSpPr>
                <a:spLocks/>
              </p:cNvSpPr>
              <p:nvPr/>
            </p:nvSpPr>
            <p:spPr bwMode="auto">
              <a:xfrm>
                <a:off x="244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3" name="Freeform 966"/>
              <p:cNvSpPr>
                <a:spLocks/>
              </p:cNvSpPr>
              <p:nvPr/>
            </p:nvSpPr>
            <p:spPr bwMode="auto">
              <a:xfrm>
                <a:off x="2446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4" name="Freeform 967"/>
              <p:cNvSpPr>
                <a:spLocks/>
              </p:cNvSpPr>
              <p:nvPr/>
            </p:nvSpPr>
            <p:spPr bwMode="auto">
              <a:xfrm>
                <a:off x="2446" y="397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5" name="Freeform 968"/>
              <p:cNvSpPr>
                <a:spLocks/>
              </p:cNvSpPr>
              <p:nvPr/>
            </p:nvSpPr>
            <p:spPr bwMode="auto">
              <a:xfrm>
                <a:off x="2446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6" name="Freeform 969"/>
              <p:cNvSpPr>
                <a:spLocks/>
              </p:cNvSpPr>
              <p:nvPr/>
            </p:nvSpPr>
            <p:spPr bwMode="auto">
              <a:xfrm>
                <a:off x="2447" y="396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7" name="Freeform 970"/>
              <p:cNvSpPr>
                <a:spLocks/>
              </p:cNvSpPr>
              <p:nvPr/>
            </p:nvSpPr>
            <p:spPr bwMode="auto">
              <a:xfrm>
                <a:off x="2447" y="396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8" name="Freeform 971"/>
              <p:cNvSpPr>
                <a:spLocks/>
              </p:cNvSpPr>
              <p:nvPr/>
            </p:nvSpPr>
            <p:spPr bwMode="auto">
              <a:xfrm>
                <a:off x="2447" y="3965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9" name="Freeform 972"/>
              <p:cNvSpPr>
                <a:spLocks/>
              </p:cNvSpPr>
              <p:nvPr/>
            </p:nvSpPr>
            <p:spPr bwMode="auto">
              <a:xfrm>
                <a:off x="2447" y="396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0" name="Freeform 973"/>
              <p:cNvSpPr>
                <a:spLocks/>
              </p:cNvSpPr>
              <p:nvPr/>
            </p:nvSpPr>
            <p:spPr bwMode="auto">
              <a:xfrm>
                <a:off x="2447" y="396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1" name="Freeform 974"/>
              <p:cNvSpPr>
                <a:spLocks/>
              </p:cNvSpPr>
              <p:nvPr/>
            </p:nvSpPr>
            <p:spPr bwMode="auto">
              <a:xfrm>
                <a:off x="2447" y="3965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2" name="Freeform 975"/>
              <p:cNvSpPr>
                <a:spLocks/>
              </p:cNvSpPr>
              <p:nvPr/>
            </p:nvSpPr>
            <p:spPr bwMode="auto">
              <a:xfrm>
                <a:off x="2447" y="3968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3" name="Freeform 976"/>
              <p:cNvSpPr>
                <a:spLocks/>
              </p:cNvSpPr>
              <p:nvPr/>
            </p:nvSpPr>
            <p:spPr bwMode="auto">
              <a:xfrm>
                <a:off x="2447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4" name="Freeform 977"/>
              <p:cNvSpPr>
                <a:spLocks/>
              </p:cNvSpPr>
              <p:nvPr/>
            </p:nvSpPr>
            <p:spPr bwMode="auto">
              <a:xfrm>
                <a:off x="2449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5" name="Freeform 978"/>
              <p:cNvSpPr>
                <a:spLocks/>
              </p:cNvSpPr>
              <p:nvPr/>
            </p:nvSpPr>
            <p:spPr bwMode="auto">
              <a:xfrm>
                <a:off x="2449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6" name="Freeform 979"/>
              <p:cNvSpPr>
                <a:spLocks/>
              </p:cNvSpPr>
              <p:nvPr/>
            </p:nvSpPr>
            <p:spPr bwMode="auto">
              <a:xfrm>
                <a:off x="2449" y="3972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7" name="Freeform 980"/>
              <p:cNvSpPr>
                <a:spLocks/>
              </p:cNvSpPr>
              <p:nvPr/>
            </p:nvSpPr>
            <p:spPr bwMode="auto">
              <a:xfrm>
                <a:off x="2449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8" name="Freeform 981"/>
              <p:cNvSpPr>
                <a:spLocks/>
              </p:cNvSpPr>
              <p:nvPr/>
            </p:nvSpPr>
            <p:spPr bwMode="auto">
              <a:xfrm>
                <a:off x="2449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9" name="Freeform 982"/>
              <p:cNvSpPr>
                <a:spLocks/>
              </p:cNvSpPr>
              <p:nvPr/>
            </p:nvSpPr>
            <p:spPr bwMode="auto">
              <a:xfrm>
                <a:off x="2449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0" name="Freeform 983"/>
              <p:cNvSpPr>
                <a:spLocks/>
              </p:cNvSpPr>
              <p:nvPr/>
            </p:nvSpPr>
            <p:spPr bwMode="auto">
              <a:xfrm>
                <a:off x="2449" y="3978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1" name="Freeform 984"/>
              <p:cNvSpPr>
                <a:spLocks/>
              </p:cNvSpPr>
              <p:nvPr/>
            </p:nvSpPr>
            <p:spPr bwMode="auto">
              <a:xfrm>
                <a:off x="2452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2" name="Freeform 985"/>
              <p:cNvSpPr>
                <a:spLocks/>
              </p:cNvSpPr>
              <p:nvPr/>
            </p:nvSpPr>
            <p:spPr bwMode="auto">
              <a:xfrm>
                <a:off x="2450" y="3978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3" name="Freeform 986"/>
              <p:cNvSpPr>
                <a:spLocks/>
              </p:cNvSpPr>
              <p:nvPr/>
            </p:nvSpPr>
            <p:spPr bwMode="auto">
              <a:xfrm>
                <a:off x="2450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4" name="Freeform 987"/>
              <p:cNvSpPr>
                <a:spLocks/>
              </p:cNvSpPr>
              <p:nvPr/>
            </p:nvSpPr>
            <p:spPr bwMode="auto">
              <a:xfrm>
                <a:off x="2450" y="3977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5" name="Freeform 988"/>
              <p:cNvSpPr>
                <a:spLocks/>
              </p:cNvSpPr>
              <p:nvPr/>
            </p:nvSpPr>
            <p:spPr bwMode="auto">
              <a:xfrm>
                <a:off x="2450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6" name="Freeform 989"/>
              <p:cNvSpPr>
                <a:spLocks/>
              </p:cNvSpPr>
              <p:nvPr/>
            </p:nvSpPr>
            <p:spPr bwMode="auto">
              <a:xfrm>
                <a:off x="2452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7" name="Freeform 990"/>
              <p:cNvSpPr>
                <a:spLocks/>
              </p:cNvSpPr>
              <p:nvPr/>
            </p:nvSpPr>
            <p:spPr bwMode="auto">
              <a:xfrm>
                <a:off x="2452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8" name="Freeform 991"/>
              <p:cNvSpPr>
                <a:spLocks/>
              </p:cNvSpPr>
              <p:nvPr/>
            </p:nvSpPr>
            <p:spPr bwMode="auto">
              <a:xfrm>
                <a:off x="245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9" name="Freeform 992"/>
              <p:cNvSpPr>
                <a:spLocks/>
              </p:cNvSpPr>
              <p:nvPr/>
            </p:nvSpPr>
            <p:spPr bwMode="auto">
              <a:xfrm>
                <a:off x="2453" y="3977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0" name="Freeform 993"/>
              <p:cNvSpPr>
                <a:spLocks/>
              </p:cNvSpPr>
              <p:nvPr/>
            </p:nvSpPr>
            <p:spPr bwMode="auto">
              <a:xfrm>
                <a:off x="2453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1" name="Freeform 994"/>
              <p:cNvSpPr>
                <a:spLocks/>
              </p:cNvSpPr>
              <p:nvPr/>
            </p:nvSpPr>
            <p:spPr bwMode="auto">
              <a:xfrm>
                <a:off x="2452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2" name="Freeform 995"/>
              <p:cNvSpPr>
                <a:spLocks/>
              </p:cNvSpPr>
              <p:nvPr/>
            </p:nvSpPr>
            <p:spPr bwMode="auto">
              <a:xfrm>
                <a:off x="2452" y="3977"/>
                <a:ext cx="5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4" y="0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3" name="Freeform 996"/>
              <p:cNvSpPr>
                <a:spLocks/>
              </p:cNvSpPr>
              <p:nvPr/>
            </p:nvSpPr>
            <p:spPr bwMode="auto">
              <a:xfrm>
                <a:off x="2452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4" name="Freeform 997"/>
              <p:cNvSpPr>
                <a:spLocks/>
              </p:cNvSpPr>
              <p:nvPr/>
            </p:nvSpPr>
            <p:spPr bwMode="auto">
              <a:xfrm>
                <a:off x="2452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5" name="Freeform 998"/>
              <p:cNvSpPr>
                <a:spLocks/>
              </p:cNvSpPr>
              <p:nvPr/>
            </p:nvSpPr>
            <p:spPr bwMode="auto">
              <a:xfrm>
                <a:off x="2452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6" name="Freeform 999"/>
              <p:cNvSpPr>
                <a:spLocks/>
              </p:cNvSpPr>
              <p:nvPr/>
            </p:nvSpPr>
            <p:spPr bwMode="auto">
              <a:xfrm>
                <a:off x="2452" y="3971"/>
                <a:ext cx="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7" name="Freeform 1000"/>
              <p:cNvSpPr>
                <a:spLocks/>
              </p:cNvSpPr>
              <p:nvPr/>
            </p:nvSpPr>
            <p:spPr bwMode="auto">
              <a:xfrm>
                <a:off x="2453" y="3968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8" name="Freeform 1001"/>
              <p:cNvSpPr>
                <a:spLocks/>
              </p:cNvSpPr>
              <p:nvPr/>
            </p:nvSpPr>
            <p:spPr bwMode="auto">
              <a:xfrm>
                <a:off x="2453" y="3964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9" name="Freeform 1002"/>
              <p:cNvSpPr>
                <a:spLocks/>
              </p:cNvSpPr>
              <p:nvPr/>
            </p:nvSpPr>
            <p:spPr bwMode="auto">
              <a:xfrm>
                <a:off x="2453" y="3964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" name="Freeform 1003"/>
              <p:cNvSpPr>
                <a:spLocks/>
              </p:cNvSpPr>
              <p:nvPr/>
            </p:nvSpPr>
            <p:spPr bwMode="auto">
              <a:xfrm>
                <a:off x="2453" y="3970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" name="Freeform 1004"/>
              <p:cNvSpPr>
                <a:spLocks/>
              </p:cNvSpPr>
              <p:nvPr/>
            </p:nvSpPr>
            <p:spPr bwMode="auto">
              <a:xfrm>
                <a:off x="2453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" name="Freeform 1005"/>
              <p:cNvSpPr>
                <a:spLocks/>
              </p:cNvSpPr>
              <p:nvPr/>
            </p:nvSpPr>
            <p:spPr bwMode="auto">
              <a:xfrm>
                <a:off x="2453" y="3967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0" y="8"/>
                  </a:cxn>
                  <a:cxn ang="0">
                    <a:pos x="6" y="10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0" y="1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3" name="Freeform 1006"/>
              <p:cNvSpPr>
                <a:spLocks/>
              </p:cNvSpPr>
              <p:nvPr/>
            </p:nvSpPr>
            <p:spPr bwMode="auto">
              <a:xfrm>
                <a:off x="2453" y="3967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4" name="Freeform 1007"/>
              <p:cNvSpPr>
                <a:spLocks/>
              </p:cNvSpPr>
              <p:nvPr/>
            </p:nvSpPr>
            <p:spPr bwMode="auto">
              <a:xfrm>
                <a:off x="2453" y="3968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5" name="Freeform 1008"/>
              <p:cNvSpPr>
                <a:spLocks/>
              </p:cNvSpPr>
              <p:nvPr/>
            </p:nvSpPr>
            <p:spPr bwMode="auto">
              <a:xfrm>
                <a:off x="2455" y="3974"/>
                <a:ext cx="4" cy="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1" y="7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6" name="Freeform 1009"/>
              <p:cNvSpPr>
                <a:spLocks/>
              </p:cNvSpPr>
              <p:nvPr/>
            </p:nvSpPr>
            <p:spPr bwMode="auto">
              <a:xfrm>
                <a:off x="2456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1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7" name="Freeform 1010"/>
              <p:cNvSpPr>
                <a:spLocks/>
              </p:cNvSpPr>
              <p:nvPr/>
            </p:nvSpPr>
            <p:spPr bwMode="auto">
              <a:xfrm>
                <a:off x="2455" y="3967"/>
                <a:ext cx="5" cy="1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4" y="1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8" name="Freeform 1011"/>
              <p:cNvSpPr>
                <a:spLocks/>
              </p:cNvSpPr>
              <p:nvPr/>
            </p:nvSpPr>
            <p:spPr bwMode="auto">
              <a:xfrm>
                <a:off x="2455" y="3964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9" name="Freeform 1012"/>
              <p:cNvSpPr>
                <a:spLocks/>
              </p:cNvSpPr>
              <p:nvPr/>
            </p:nvSpPr>
            <p:spPr bwMode="auto">
              <a:xfrm>
                <a:off x="2455" y="3964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0" name="Freeform 1013"/>
              <p:cNvSpPr>
                <a:spLocks/>
              </p:cNvSpPr>
              <p:nvPr/>
            </p:nvSpPr>
            <p:spPr bwMode="auto">
              <a:xfrm>
                <a:off x="2455" y="3967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1" name="Freeform 1014"/>
              <p:cNvSpPr>
                <a:spLocks/>
              </p:cNvSpPr>
              <p:nvPr/>
            </p:nvSpPr>
            <p:spPr bwMode="auto">
              <a:xfrm>
                <a:off x="2455" y="3971"/>
                <a:ext cx="5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2" name="Freeform 1015"/>
              <p:cNvSpPr>
                <a:spLocks/>
              </p:cNvSpPr>
              <p:nvPr/>
            </p:nvSpPr>
            <p:spPr bwMode="auto">
              <a:xfrm>
                <a:off x="2456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3" name="Freeform 1016"/>
              <p:cNvSpPr>
                <a:spLocks/>
              </p:cNvSpPr>
              <p:nvPr/>
            </p:nvSpPr>
            <p:spPr bwMode="auto">
              <a:xfrm>
                <a:off x="2456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4" name="Freeform 1017"/>
              <p:cNvSpPr>
                <a:spLocks/>
              </p:cNvSpPr>
              <p:nvPr/>
            </p:nvSpPr>
            <p:spPr bwMode="auto">
              <a:xfrm>
                <a:off x="24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5" name="Freeform 1018"/>
              <p:cNvSpPr>
                <a:spLocks/>
              </p:cNvSpPr>
              <p:nvPr/>
            </p:nvSpPr>
            <p:spPr bwMode="auto">
              <a:xfrm>
                <a:off x="24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6" name="Freeform 1019"/>
              <p:cNvSpPr>
                <a:spLocks/>
              </p:cNvSpPr>
              <p:nvPr/>
            </p:nvSpPr>
            <p:spPr bwMode="auto">
              <a:xfrm>
                <a:off x="2459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7" name="Freeform 1020"/>
              <p:cNvSpPr>
                <a:spLocks/>
              </p:cNvSpPr>
              <p:nvPr/>
            </p:nvSpPr>
            <p:spPr bwMode="auto">
              <a:xfrm>
                <a:off x="2457" y="3978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222"/>
            <p:cNvGrpSpPr>
              <a:grpSpLocks/>
            </p:cNvGrpSpPr>
            <p:nvPr/>
          </p:nvGrpSpPr>
          <p:grpSpPr bwMode="auto">
            <a:xfrm>
              <a:off x="2457" y="3779"/>
              <a:ext cx="43" cy="205"/>
              <a:chOff x="2457" y="3779"/>
              <a:chExt cx="43" cy="205"/>
            </a:xfrm>
          </p:grpSpPr>
          <p:sp>
            <p:nvSpPr>
              <p:cNvPr id="4188" name="Freeform 1022"/>
              <p:cNvSpPr>
                <a:spLocks/>
              </p:cNvSpPr>
              <p:nvPr/>
            </p:nvSpPr>
            <p:spPr bwMode="auto">
              <a:xfrm>
                <a:off x="2457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9" name="Freeform 1023"/>
              <p:cNvSpPr>
                <a:spLocks/>
              </p:cNvSpPr>
              <p:nvPr/>
            </p:nvSpPr>
            <p:spPr bwMode="auto">
              <a:xfrm>
                <a:off x="2457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0" name="Freeform 1024"/>
              <p:cNvSpPr>
                <a:spLocks/>
              </p:cNvSpPr>
              <p:nvPr/>
            </p:nvSpPr>
            <p:spPr bwMode="auto">
              <a:xfrm>
                <a:off x="2457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1" name="Freeform 1025"/>
              <p:cNvSpPr>
                <a:spLocks/>
              </p:cNvSpPr>
              <p:nvPr/>
            </p:nvSpPr>
            <p:spPr bwMode="auto">
              <a:xfrm>
                <a:off x="2457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2" name="Freeform 1026"/>
              <p:cNvSpPr>
                <a:spLocks/>
              </p:cNvSpPr>
              <p:nvPr/>
            </p:nvSpPr>
            <p:spPr bwMode="auto">
              <a:xfrm>
                <a:off x="2457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3" name="Freeform 1027"/>
              <p:cNvSpPr>
                <a:spLocks/>
              </p:cNvSpPr>
              <p:nvPr/>
            </p:nvSpPr>
            <p:spPr bwMode="auto">
              <a:xfrm>
                <a:off x="2457" y="3978"/>
                <a:ext cx="5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4" name="Freeform 1028"/>
              <p:cNvSpPr>
                <a:spLocks/>
              </p:cNvSpPr>
              <p:nvPr/>
            </p:nvSpPr>
            <p:spPr bwMode="auto">
              <a:xfrm>
                <a:off x="246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5" name="Freeform 1029"/>
              <p:cNvSpPr>
                <a:spLocks/>
              </p:cNvSpPr>
              <p:nvPr/>
            </p:nvSpPr>
            <p:spPr bwMode="auto">
              <a:xfrm>
                <a:off x="2459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6" name="Freeform 1030"/>
              <p:cNvSpPr>
                <a:spLocks/>
              </p:cNvSpPr>
              <p:nvPr/>
            </p:nvSpPr>
            <p:spPr bwMode="auto">
              <a:xfrm>
                <a:off x="246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7" name="Freeform 1031"/>
              <p:cNvSpPr>
                <a:spLocks/>
              </p:cNvSpPr>
              <p:nvPr/>
            </p:nvSpPr>
            <p:spPr bwMode="auto">
              <a:xfrm>
                <a:off x="246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8" name="Freeform 1032"/>
              <p:cNvSpPr>
                <a:spLocks/>
              </p:cNvSpPr>
              <p:nvPr/>
            </p:nvSpPr>
            <p:spPr bwMode="auto">
              <a:xfrm>
                <a:off x="246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9" name="Freeform 1033"/>
              <p:cNvSpPr>
                <a:spLocks/>
              </p:cNvSpPr>
              <p:nvPr/>
            </p:nvSpPr>
            <p:spPr bwMode="auto">
              <a:xfrm>
                <a:off x="24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0" name="Freeform 1034"/>
              <p:cNvSpPr>
                <a:spLocks/>
              </p:cNvSpPr>
              <p:nvPr/>
            </p:nvSpPr>
            <p:spPr bwMode="auto">
              <a:xfrm>
                <a:off x="2460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1" name="Freeform 1035"/>
              <p:cNvSpPr>
                <a:spLocks/>
              </p:cNvSpPr>
              <p:nvPr/>
            </p:nvSpPr>
            <p:spPr bwMode="auto">
              <a:xfrm>
                <a:off x="2462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2" name="Freeform 1036"/>
              <p:cNvSpPr>
                <a:spLocks/>
              </p:cNvSpPr>
              <p:nvPr/>
            </p:nvSpPr>
            <p:spPr bwMode="auto">
              <a:xfrm>
                <a:off x="2459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3" name="Freeform 1037"/>
              <p:cNvSpPr>
                <a:spLocks/>
              </p:cNvSpPr>
              <p:nvPr/>
            </p:nvSpPr>
            <p:spPr bwMode="auto">
              <a:xfrm>
                <a:off x="2459" y="397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4" name="Freeform 1038"/>
              <p:cNvSpPr>
                <a:spLocks/>
              </p:cNvSpPr>
              <p:nvPr/>
            </p:nvSpPr>
            <p:spPr bwMode="auto">
              <a:xfrm>
                <a:off x="2460" y="3965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5" name="Freeform 1039"/>
              <p:cNvSpPr>
                <a:spLocks/>
              </p:cNvSpPr>
              <p:nvPr/>
            </p:nvSpPr>
            <p:spPr bwMode="auto">
              <a:xfrm>
                <a:off x="2460" y="3945"/>
                <a:ext cx="5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5" y="20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6" name="Freeform 1040"/>
              <p:cNvSpPr>
                <a:spLocks/>
              </p:cNvSpPr>
              <p:nvPr/>
            </p:nvSpPr>
            <p:spPr bwMode="auto">
              <a:xfrm>
                <a:off x="2460" y="3938"/>
                <a:ext cx="5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8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7" name="Freeform 1041"/>
              <p:cNvSpPr>
                <a:spLocks/>
              </p:cNvSpPr>
              <p:nvPr/>
            </p:nvSpPr>
            <p:spPr bwMode="auto">
              <a:xfrm>
                <a:off x="2460" y="3938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8" name="Freeform 1042"/>
              <p:cNvSpPr>
                <a:spLocks/>
              </p:cNvSpPr>
              <p:nvPr/>
            </p:nvSpPr>
            <p:spPr bwMode="auto">
              <a:xfrm>
                <a:off x="2460" y="3939"/>
                <a:ext cx="6" cy="15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6" y="15"/>
                  </a:cxn>
                </a:cxnLst>
                <a:rect l="0" t="0" r="r" b="b"/>
                <a:pathLst>
                  <a:path w="6" h="15">
                    <a:moveTo>
                      <a:pt x="6" y="15"/>
                    </a:moveTo>
                    <a:lnTo>
                      <a:pt x="6" y="1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9" name="Freeform 1043"/>
              <p:cNvSpPr>
                <a:spLocks/>
              </p:cNvSpPr>
              <p:nvPr/>
            </p:nvSpPr>
            <p:spPr bwMode="auto">
              <a:xfrm>
                <a:off x="2460" y="3954"/>
                <a:ext cx="6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lnTo>
                      <a:pt x="6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0" name="Freeform 1044"/>
              <p:cNvSpPr>
                <a:spLocks/>
              </p:cNvSpPr>
              <p:nvPr/>
            </p:nvSpPr>
            <p:spPr bwMode="auto">
              <a:xfrm>
                <a:off x="2460" y="3965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1" name="Freeform 1045"/>
              <p:cNvSpPr>
                <a:spLocks/>
              </p:cNvSpPr>
              <p:nvPr/>
            </p:nvSpPr>
            <p:spPr bwMode="auto">
              <a:xfrm>
                <a:off x="2460" y="397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2" name="Freeform 1046"/>
              <p:cNvSpPr>
                <a:spLocks/>
              </p:cNvSpPr>
              <p:nvPr/>
            </p:nvSpPr>
            <p:spPr bwMode="auto">
              <a:xfrm>
                <a:off x="2460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3" name="Freeform 1047"/>
              <p:cNvSpPr>
                <a:spLocks/>
              </p:cNvSpPr>
              <p:nvPr/>
            </p:nvSpPr>
            <p:spPr bwMode="auto">
              <a:xfrm>
                <a:off x="2462" y="3974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4" name="Freeform 1048"/>
              <p:cNvSpPr>
                <a:spLocks/>
              </p:cNvSpPr>
              <p:nvPr/>
            </p:nvSpPr>
            <p:spPr bwMode="auto">
              <a:xfrm>
                <a:off x="2462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5" name="Freeform 1049"/>
              <p:cNvSpPr>
                <a:spLocks/>
              </p:cNvSpPr>
              <p:nvPr/>
            </p:nvSpPr>
            <p:spPr bwMode="auto">
              <a:xfrm>
                <a:off x="2465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6" name="Freeform 1050"/>
              <p:cNvSpPr>
                <a:spLocks/>
              </p:cNvSpPr>
              <p:nvPr/>
            </p:nvSpPr>
            <p:spPr bwMode="auto">
              <a:xfrm>
                <a:off x="2465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7" name="Freeform 1051"/>
              <p:cNvSpPr>
                <a:spLocks/>
              </p:cNvSpPr>
              <p:nvPr/>
            </p:nvSpPr>
            <p:spPr bwMode="auto">
              <a:xfrm>
                <a:off x="2463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8" name="Freeform 1052"/>
              <p:cNvSpPr>
                <a:spLocks/>
              </p:cNvSpPr>
              <p:nvPr/>
            </p:nvSpPr>
            <p:spPr bwMode="auto">
              <a:xfrm>
                <a:off x="246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9" name="Freeform 1053"/>
              <p:cNvSpPr>
                <a:spLocks/>
              </p:cNvSpPr>
              <p:nvPr/>
            </p:nvSpPr>
            <p:spPr bwMode="auto">
              <a:xfrm>
                <a:off x="2463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0" name="Freeform 1054"/>
              <p:cNvSpPr>
                <a:spLocks/>
              </p:cNvSpPr>
              <p:nvPr/>
            </p:nvSpPr>
            <p:spPr bwMode="auto">
              <a:xfrm>
                <a:off x="24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1" name="Freeform 1055"/>
              <p:cNvSpPr>
                <a:spLocks/>
              </p:cNvSpPr>
              <p:nvPr/>
            </p:nvSpPr>
            <p:spPr bwMode="auto">
              <a:xfrm>
                <a:off x="246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2" name="Freeform 1056"/>
              <p:cNvSpPr>
                <a:spLocks/>
              </p:cNvSpPr>
              <p:nvPr/>
            </p:nvSpPr>
            <p:spPr bwMode="auto">
              <a:xfrm>
                <a:off x="24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3" name="Freeform 1057"/>
              <p:cNvSpPr>
                <a:spLocks/>
              </p:cNvSpPr>
              <p:nvPr/>
            </p:nvSpPr>
            <p:spPr bwMode="auto">
              <a:xfrm>
                <a:off x="24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4" name="Freeform 1058"/>
              <p:cNvSpPr>
                <a:spLocks/>
              </p:cNvSpPr>
              <p:nvPr/>
            </p:nvSpPr>
            <p:spPr bwMode="auto">
              <a:xfrm>
                <a:off x="24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5" name="Freeform 1059"/>
              <p:cNvSpPr>
                <a:spLocks/>
              </p:cNvSpPr>
              <p:nvPr/>
            </p:nvSpPr>
            <p:spPr bwMode="auto">
              <a:xfrm>
                <a:off x="24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6" name="Freeform 1060"/>
              <p:cNvSpPr>
                <a:spLocks/>
              </p:cNvSpPr>
              <p:nvPr/>
            </p:nvSpPr>
            <p:spPr bwMode="auto">
              <a:xfrm>
                <a:off x="24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7" name="Freeform 1061"/>
              <p:cNvSpPr>
                <a:spLocks/>
              </p:cNvSpPr>
              <p:nvPr/>
            </p:nvSpPr>
            <p:spPr bwMode="auto">
              <a:xfrm>
                <a:off x="24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8" name="Freeform 1062"/>
              <p:cNvSpPr>
                <a:spLocks/>
              </p:cNvSpPr>
              <p:nvPr/>
            </p:nvSpPr>
            <p:spPr bwMode="auto">
              <a:xfrm>
                <a:off x="246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9" name="Freeform 1063"/>
              <p:cNvSpPr>
                <a:spLocks/>
              </p:cNvSpPr>
              <p:nvPr/>
            </p:nvSpPr>
            <p:spPr bwMode="auto">
              <a:xfrm>
                <a:off x="2466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0" name="Freeform 1064"/>
              <p:cNvSpPr>
                <a:spLocks/>
              </p:cNvSpPr>
              <p:nvPr/>
            </p:nvSpPr>
            <p:spPr bwMode="auto">
              <a:xfrm>
                <a:off x="2466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1" name="Freeform 1065"/>
              <p:cNvSpPr>
                <a:spLocks/>
              </p:cNvSpPr>
              <p:nvPr/>
            </p:nvSpPr>
            <p:spPr bwMode="auto">
              <a:xfrm>
                <a:off x="2465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2" name="Freeform 1066"/>
              <p:cNvSpPr>
                <a:spLocks/>
              </p:cNvSpPr>
              <p:nvPr/>
            </p:nvSpPr>
            <p:spPr bwMode="auto">
              <a:xfrm>
                <a:off x="2465" y="3972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3" name="Freeform 1067"/>
              <p:cNvSpPr>
                <a:spLocks/>
              </p:cNvSpPr>
              <p:nvPr/>
            </p:nvSpPr>
            <p:spPr bwMode="auto">
              <a:xfrm>
                <a:off x="2465" y="3972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4" name="Freeform 1068"/>
              <p:cNvSpPr>
                <a:spLocks/>
              </p:cNvSpPr>
              <p:nvPr/>
            </p:nvSpPr>
            <p:spPr bwMode="auto">
              <a:xfrm>
                <a:off x="2465" y="3972"/>
                <a:ext cx="6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1" y="6"/>
                  </a:cxn>
                </a:cxnLst>
                <a:rect l="0" t="0" r="r" b="b"/>
                <a:pathLst>
                  <a:path w="6" h="6">
                    <a:moveTo>
                      <a:pt x="1" y="6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5" name="Freeform 1069"/>
              <p:cNvSpPr>
                <a:spLocks/>
              </p:cNvSpPr>
              <p:nvPr/>
            </p:nvSpPr>
            <p:spPr bwMode="auto">
              <a:xfrm>
                <a:off x="2466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6" name="Freeform 1070"/>
              <p:cNvSpPr>
                <a:spLocks/>
              </p:cNvSpPr>
              <p:nvPr/>
            </p:nvSpPr>
            <p:spPr bwMode="auto">
              <a:xfrm>
                <a:off x="2466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7" name="Freeform 1071"/>
              <p:cNvSpPr>
                <a:spLocks/>
              </p:cNvSpPr>
              <p:nvPr/>
            </p:nvSpPr>
            <p:spPr bwMode="auto">
              <a:xfrm>
                <a:off x="2466" y="3959"/>
                <a:ext cx="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18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8" name="Freeform 1072"/>
              <p:cNvSpPr>
                <a:spLocks/>
              </p:cNvSpPr>
              <p:nvPr/>
            </p:nvSpPr>
            <p:spPr bwMode="auto">
              <a:xfrm>
                <a:off x="2466" y="3958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9" name="Freeform 1073"/>
              <p:cNvSpPr>
                <a:spLocks/>
              </p:cNvSpPr>
              <p:nvPr/>
            </p:nvSpPr>
            <p:spPr bwMode="auto">
              <a:xfrm>
                <a:off x="2466" y="395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0" name="Freeform 1074"/>
              <p:cNvSpPr>
                <a:spLocks/>
              </p:cNvSpPr>
              <p:nvPr/>
            </p:nvSpPr>
            <p:spPr bwMode="auto">
              <a:xfrm>
                <a:off x="2466" y="3933"/>
                <a:ext cx="6" cy="2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6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2">
                    <a:moveTo>
                      <a:pt x="6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1" name="Freeform 1075"/>
              <p:cNvSpPr>
                <a:spLocks/>
              </p:cNvSpPr>
              <p:nvPr/>
            </p:nvSpPr>
            <p:spPr bwMode="auto">
              <a:xfrm>
                <a:off x="2466" y="3914"/>
                <a:ext cx="6" cy="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19">
                    <a:moveTo>
                      <a:pt x="2" y="0"/>
                    </a:moveTo>
                    <a:lnTo>
                      <a:pt x="2" y="2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2" name="Freeform 1076"/>
              <p:cNvSpPr>
                <a:spLocks/>
              </p:cNvSpPr>
              <p:nvPr/>
            </p:nvSpPr>
            <p:spPr bwMode="auto">
              <a:xfrm>
                <a:off x="2468" y="3914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3" name="Freeform 1077"/>
              <p:cNvSpPr>
                <a:spLocks/>
              </p:cNvSpPr>
              <p:nvPr/>
            </p:nvSpPr>
            <p:spPr bwMode="auto">
              <a:xfrm>
                <a:off x="2468" y="3914"/>
                <a:ext cx="4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4" y="1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lnTo>
                      <a:pt x="4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4" name="Freeform 1078"/>
              <p:cNvSpPr>
                <a:spLocks/>
              </p:cNvSpPr>
              <p:nvPr/>
            </p:nvSpPr>
            <p:spPr bwMode="auto">
              <a:xfrm>
                <a:off x="2468" y="3930"/>
                <a:ext cx="4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" y="2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0" y="28"/>
                  </a:cxn>
                </a:cxnLst>
                <a:rect l="0" t="0" r="r" b="b"/>
                <a:pathLst>
                  <a:path w="4" h="28">
                    <a:moveTo>
                      <a:pt x="0" y="28"/>
                    </a:moveTo>
                    <a:lnTo>
                      <a:pt x="4" y="2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5" name="Freeform 1079"/>
              <p:cNvSpPr>
                <a:spLocks/>
              </p:cNvSpPr>
              <p:nvPr/>
            </p:nvSpPr>
            <p:spPr bwMode="auto">
              <a:xfrm>
                <a:off x="2468" y="3958"/>
                <a:ext cx="5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" y="13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5" y="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6" name="Freeform 1080"/>
              <p:cNvSpPr>
                <a:spLocks/>
              </p:cNvSpPr>
              <p:nvPr/>
            </p:nvSpPr>
            <p:spPr bwMode="auto">
              <a:xfrm>
                <a:off x="2468" y="3968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7" name="Freeform 1081"/>
              <p:cNvSpPr>
                <a:spLocks/>
              </p:cNvSpPr>
              <p:nvPr/>
            </p:nvSpPr>
            <p:spPr bwMode="auto">
              <a:xfrm>
                <a:off x="2468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8" name="Freeform 1082"/>
              <p:cNvSpPr>
                <a:spLocks/>
              </p:cNvSpPr>
              <p:nvPr/>
            </p:nvSpPr>
            <p:spPr bwMode="auto">
              <a:xfrm>
                <a:off x="2468" y="396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9" name="Freeform 1083"/>
              <p:cNvSpPr>
                <a:spLocks/>
              </p:cNvSpPr>
              <p:nvPr/>
            </p:nvSpPr>
            <p:spPr bwMode="auto">
              <a:xfrm>
                <a:off x="2468" y="3971"/>
                <a:ext cx="5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0" name="Freeform 1084"/>
              <p:cNvSpPr>
                <a:spLocks/>
              </p:cNvSpPr>
              <p:nvPr/>
            </p:nvSpPr>
            <p:spPr bwMode="auto">
              <a:xfrm>
                <a:off x="2469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1" name="Freeform 1085"/>
              <p:cNvSpPr>
                <a:spLocks/>
              </p:cNvSpPr>
              <p:nvPr/>
            </p:nvSpPr>
            <p:spPr bwMode="auto">
              <a:xfrm>
                <a:off x="2469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2" name="Freeform 1086"/>
              <p:cNvSpPr>
                <a:spLocks/>
              </p:cNvSpPr>
              <p:nvPr/>
            </p:nvSpPr>
            <p:spPr bwMode="auto">
              <a:xfrm>
                <a:off x="2469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3" name="Freeform 1087"/>
              <p:cNvSpPr>
                <a:spLocks/>
              </p:cNvSpPr>
              <p:nvPr/>
            </p:nvSpPr>
            <p:spPr bwMode="auto">
              <a:xfrm>
                <a:off x="2469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4" name="Freeform 1088"/>
              <p:cNvSpPr>
                <a:spLocks/>
              </p:cNvSpPr>
              <p:nvPr/>
            </p:nvSpPr>
            <p:spPr bwMode="auto">
              <a:xfrm>
                <a:off x="2469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5" name="Freeform 1089"/>
              <p:cNvSpPr>
                <a:spLocks/>
              </p:cNvSpPr>
              <p:nvPr/>
            </p:nvSpPr>
            <p:spPr bwMode="auto">
              <a:xfrm>
                <a:off x="2469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6" name="Freeform 1090"/>
              <p:cNvSpPr>
                <a:spLocks/>
              </p:cNvSpPr>
              <p:nvPr/>
            </p:nvSpPr>
            <p:spPr bwMode="auto">
              <a:xfrm>
                <a:off x="2471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7" name="Freeform 1091"/>
              <p:cNvSpPr>
                <a:spLocks/>
              </p:cNvSpPr>
              <p:nvPr/>
            </p:nvSpPr>
            <p:spPr bwMode="auto">
              <a:xfrm>
                <a:off x="2471" y="3977"/>
                <a:ext cx="2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8" name="Freeform 1092"/>
              <p:cNvSpPr>
                <a:spLocks/>
              </p:cNvSpPr>
              <p:nvPr/>
            </p:nvSpPr>
            <p:spPr bwMode="auto">
              <a:xfrm>
                <a:off x="247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9" name="Freeform 1093"/>
              <p:cNvSpPr>
                <a:spLocks/>
              </p:cNvSpPr>
              <p:nvPr/>
            </p:nvSpPr>
            <p:spPr bwMode="auto">
              <a:xfrm>
                <a:off x="24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0" name="Freeform 1094"/>
              <p:cNvSpPr>
                <a:spLocks/>
              </p:cNvSpPr>
              <p:nvPr/>
            </p:nvSpPr>
            <p:spPr bwMode="auto">
              <a:xfrm>
                <a:off x="24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1" name="Freeform 1095"/>
              <p:cNvSpPr>
                <a:spLocks/>
              </p:cNvSpPr>
              <p:nvPr/>
            </p:nvSpPr>
            <p:spPr bwMode="auto">
              <a:xfrm>
                <a:off x="24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2" name="Freeform 1096"/>
              <p:cNvSpPr>
                <a:spLocks/>
              </p:cNvSpPr>
              <p:nvPr/>
            </p:nvSpPr>
            <p:spPr bwMode="auto">
              <a:xfrm>
                <a:off x="24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3" name="Freeform 1097"/>
              <p:cNvSpPr>
                <a:spLocks/>
              </p:cNvSpPr>
              <p:nvPr/>
            </p:nvSpPr>
            <p:spPr bwMode="auto">
              <a:xfrm>
                <a:off x="24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4" name="Freeform 1098"/>
              <p:cNvSpPr>
                <a:spLocks/>
              </p:cNvSpPr>
              <p:nvPr/>
            </p:nvSpPr>
            <p:spPr bwMode="auto">
              <a:xfrm>
                <a:off x="24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5" name="Freeform 1099"/>
              <p:cNvSpPr>
                <a:spLocks/>
              </p:cNvSpPr>
              <p:nvPr/>
            </p:nvSpPr>
            <p:spPr bwMode="auto">
              <a:xfrm>
                <a:off x="247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6" name="Freeform 1100"/>
              <p:cNvSpPr>
                <a:spLocks/>
              </p:cNvSpPr>
              <p:nvPr/>
            </p:nvSpPr>
            <p:spPr bwMode="auto">
              <a:xfrm>
                <a:off x="247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7" name="Freeform 1101"/>
              <p:cNvSpPr>
                <a:spLocks/>
              </p:cNvSpPr>
              <p:nvPr/>
            </p:nvSpPr>
            <p:spPr bwMode="auto">
              <a:xfrm>
                <a:off x="24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8" name="Freeform 1102"/>
              <p:cNvSpPr>
                <a:spLocks/>
              </p:cNvSpPr>
              <p:nvPr/>
            </p:nvSpPr>
            <p:spPr bwMode="auto">
              <a:xfrm>
                <a:off x="2475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9" name="Freeform 1103"/>
              <p:cNvSpPr>
                <a:spLocks/>
              </p:cNvSpPr>
              <p:nvPr/>
            </p:nvSpPr>
            <p:spPr bwMode="auto">
              <a:xfrm>
                <a:off x="2472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0" name="Freeform 1104"/>
              <p:cNvSpPr>
                <a:spLocks/>
              </p:cNvSpPr>
              <p:nvPr/>
            </p:nvSpPr>
            <p:spPr bwMode="auto">
              <a:xfrm>
                <a:off x="2472" y="3971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1" name="Freeform 1105"/>
              <p:cNvSpPr>
                <a:spLocks/>
              </p:cNvSpPr>
              <p:nvPr/>
            </p:nvSpPr>
            <p:spPr bwMode="auto">
              <a:xfrm>
                <a:off x="2472" y="3956"/>
                <a:ext cx="6" cy="1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15">
                    <a:moveTo>
                      <a:pt x="1" y="0"/>
                    </a:moveTo>
                    <a:lnTo>
                      <a:pt x="1" y="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2" name="Freeform 1106"/>
              <p:cNvSpPr>
                <a:spLocks/>
              </p:cNvSpPr>
              <p:nvPr/>
            </p:nvSpPr>
            <p:spPr bwMode="auto">
              <a:xfrm>
                <a:off x="2473" y="3949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3" name="Freeform 1107"/>
              <p:cNvSpPr>
                <a:spLocks/>
              </p:cNvSpPr>
              <p:nvPr/>
            </p:nvSpPr>
            <p:spPr bwMode="auto">
              <a:xfrm>
                <a:off x="2473" y="3949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4" name="Freeform 1108"/>
              <p:cNvSpPr>
                <a:spLocks/>
              </p:cNvSpPr>
              <p:nvPr/>
            </p:nvSpPr>
            <p:spPr bwMode="auto">
              <a:xfrm>
                <a:off x="2473" y="3951"/>
                <a:ext cx="5" cy="16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5" y="1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5" y="16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lnTo>
                      <a:pt x="5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5" name="Freeform 1109"/>
              <p:cNvSpPr>
                <a:spLocks/>
              </p:cNvSpPr>
              <p:nvPr/>
            </p:nvSpPr>
            <p:spPr bwMode="auto">
              <a:xfrm>
                <a:off x="2473" y="3967"/>
                <a:ext cx="6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6" y="1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lnTo>
                      <a:pt x="6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6" name="Freeform 1110"/>
              <p:cNvSpPr>
                <a:spLocks/>
              </p:cNvSpPr>
              <p:nvPr/>
            </p:nvSpPr>
            <p:spPr bwMode="auto">
              <a:xfrm>
                <a:off x="2473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7" name="Freeform 1111"/>
              <p:cNvSpPr>
                <a:spLocks/>
              </p:cNvSpPr>
              <p:nvPr/>
            </p:nvSpPr>
            <p:spPr bwMode="auto">
              <a:xfrm>
                <a:off x="2475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8" name="Freeform 1112"/>
              <p:cNvSpPr>
                <a:spLocks/>
              </p:cNvSpPr>
              <p:nvPr/>
            </p:nvSpPr>
            <p:spPr bwMode="auto">
              <a:xfrm>
                <a:off x="247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9" name="Freeform 1113"/>
              <p:cNvSpPr>
                <a:spLocks/>
              </p:cNvSpPr>
              <p:nvPr/>
            </p:nvSpPr>
            <p:spPr bwMode="auto">
              <a:xfrm>
                <a:off x="247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0" name="Freeform 1114"/>
              <p:cNvSpPr>
                <a:spLocks/>
              </p:cNvSpPr>
              <p:nvPr/>
            </p:nvSpPr>
            <p:spPr bwMode="auto">
              <a:xfrm>
                <a:off x="2475" y="3975"/>
                <a:ext cx="4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1" name="Freeform 1115"/>
              <p:cNvSpPr>
                <a:spLocks/>
              </p:cNvSpPr>
              <p:nvPr/>
            </p:nvSpPr>
            <p:spPr bwMode="auto">
              <a:xfrm>
                <a:off x="247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2" name="Freeform 1116"/>
              <p:cNvSpPr>
                <a:spLocks/>
              </p:cNvSpPr>
              <p:nvPr/>
            </p:nvSpPr>
            <p:spPr bwMode="auto">
              <a:xfrm>
                <a:off x="2476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3" name="Freeform 1117"/>
              <p:cNvSpPr>
                <a:spLocks/>
              </p:cNvSpPr>
              <p:nvPr/>
            </p:nvSpPr>
            <p:spPr bwMode="auto">
              <a:xfrm>
                <a:off x="2476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4" name="Freeform 1118"/>
              <p:cNvSpPr>
                <a:spLocks/>
              </p:cNvSpPr>
              <p:nvPr/>
            </p:nvSpPr>
            <p:spPr bwMode="auto">
              <a:xfrm>
                <a:off x="2478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5" name="Freeform 1119"/>
              <p:cNvSpPr>
                <a:spLocks/>
              </p:cNvSpPr>
              <p:nvPr/>
            </p:nvSpPr>
            <p:spPr bwMode="auto">
              <a:xfrm>
                <a:off x="2475" y="3978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6" name="Freeform 1120"/>
              <p:cNvSpPr>
                <a:spLocks/>
              </p:cNvSpPr>
              <p:nvPr/>
            </p:nvSpPr>
            <p:spPr bwMode="auto">
              <a:xfrm>
                <a:off x="2475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7" name="Freeform 1121"/>
              <p:cNvSpPr>
                <a:spLocks/>
              </p:cNvSpPr>
              <p:nvPr/>
            </p:nvSpPr>
            <p:spPr bwMode="auto">
              <a:xfrm>
                <a:off x="2476" y="3970"/>
                <a:ext cx="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8" name="Freeform 1122"/>
              <p:cNvSpPr>
                <a:spLocks/>
              </p:cNvSpPr>
              <p:nvPr/>
            </p:nvSpPr>
            <p:spPr bwMode="auto">
              <a:xfrm>
                <a:off x="2476" y="3970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9" name="Freeform 1123"/>
              <p:cNvSpPr>
                <a:spLocks/>
              </p:cNvSpPr>
              <p:nvPr/>
            </p:nvSpPr>
            <p:spPr bwMode="auto">
              <a:xfrm>
                <a:off x="2476" y="3970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0" name="Freeform 1124"/>
              <p:cNvSpPr>
                <a:spLocks/>
              </p:cNvSpPr>
              <p:nvPr/>
            </p:nvSpPr>
            <p:spPr bwMode="auto">
              <a:xfrm>
                <a:off x="2476" y="3974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1" name="Freeform 1125"/>
              <p:cNvSpPr>
                <a:spLocks/>
              </p:cNvSpPr>
              <p:nvPr/>
            </p:nvSpPr>
            <p:spPr bwMode="auto">
              <a:xfrm>
                <a:off x="2476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2" name="Freeform 1126"/>
              <p:cNvSpPr>
                <a:spLocks/>
              </p:cNvSpPr>
              <p:nvPr/>
            </p:nvSpPr>
            <p:spPr bwMode="auto">
              <a:xfrm>
                <a:off x="247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3" name="Freeform 1127"/>
              <p:cNvSpPr>
                <a:spLocks/>
              </p:cNvSpPr>
              <p:nvPr/>
            </p:nvSpPr>
            <p:spPr bwMode="auto">
              <a:xfrm>
                <a:off x="247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4" name="Freeform 1128"/>
              <p:cNvSpPr>
                <a:spLocks/>
              </p:cNvSpPr>
              <p:nvPr/>
            </p:nvSpPr>
            <p:spPr bwMode="auto">
              <a:xfrm>
                <a:off x="2478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5" name="Freeform 1129"/>
              <p:cNvSpPr>
                <a:spLocks/>
              </p:cNvSpPr>
              <p:nvPr/>
            </p:nvSpPr>
            <p:spPr bwMode="auto">
              <a:xfrm>
                <a:off x="2479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6" name="Freeform 1130"/>
              <p:cNvSpPr>
                <a:spLocks/>
              </p:cNvSpPr>
              <p:nvPr/>
            </p:nvSpPr>
            <p:spPr bwMode="auto">
              <a:xfrm>
                <a:off x="2479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7" name="Freeform 1131"/>
              <p:cNvSpPr>
                <a:spLocks/>
              </p:cNvSpPr>
              <p:nvPr/>
            </p:nvSpPr>
            <p:spPr bwMode="auto">
              <a:xfrm>
                <a:off x="2478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8" name="Freeform 1132"/>
              <p:cNvSpPr>
                <a:spLocks/>
              </p:cNvSpPr>
              <p:nvPr/>
            </p:nvSpPr>
            <p:spPr bwMode="auto">
              <a:xfrm>
                <a:off x="2478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9" name="Freeform 1133"/>
              <p:cNvSpPr>
                <a:spLocks/>
              </p:cNvSpPr>
              <p:nvPr/>
            </p:nvSpPr>
            <p:spPr bwMode="auto">
              <a:xfrm>
                <a:off x="2478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0" name="Freeform 1134"/>
              <p:cNvSpPr>
                <a:spLocks/>
              </p:cNvSpPr>
              <p:nvPr/>
            </p:nvSpPr>
            <p:spPr bwMode="auto">
              <a:xfrm>
                <a:off x="2478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1" name="Freeform 1135"/>
              <p:cNvSpPr>
                <a:spLocks/>
              </p:cNvSpPr>
              <p:nvPr/>
            </p:nvSpPr>
            <p:spPr bwMode="auto">
              <a:xfrm>
                <a:off x="2478" y="3975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2" name="Freeform 1136"/>
              <p:cNvSpPr>
                <a:spLocks/>
              </p:cNvSpPr>
              <p:nvPr/>
            </p:nvSpPr>
            <p:spPr bwMode="auto">
              <a:xfrm>
                <a:off x="2478" y="3971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3" name="Freeform 1137"/>
              <p:cNvSpPr>
                <a:spLocks/>
              </p:cNvSpPr>
              <p:nvPr/>
            </p:nvSpPr>
            <p:spPr bwMode="auto">
              <a:xfrm>
                <a:off x="2479" y="3945"/>
                <a:ext cx="5" cy="2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5" y="2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6">
                    <a:moveTo>
                      <a:pt x="5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5" y="2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4" name="Freeform 1138"/>
              <p:cNvSpPr>
                <a:spLocks/>
              </p:cNvSpPr>
              <p:nvPr/>
            </p:nvSpPr>
            <p:spPr bwMode="auto">
              <a:xfrm>
                <a:off x="2479" y="3929"/>
                <a:ext cx="6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5" name="Freeform 1139"/>
              <p:cNvSpPr>
                <a:spLocks/>
              </p:cNvSpPr>
              <p:nvPr/>
            </p:nvSpPr>
            <p:spPr bwMode="auto">
              <a:xfrm>
                <a:off x="2479" y="3919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6" name="Freeform 1140"/>
              <p:cNvSpPr>
                <a:spLocks/>
              </p:cNvSpPr>
              <p:nvPr/>
            </p:nvSpPr>
            <p:spPr bwMode="auto">
              <a:xfrm>
                <a:off x="2479" y="3916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7" name="Freeform 1141"/>
              <p:cNvSpPr>
                <a:spLocks/>
              </p:cNvSpPr>
              <p:nvPr/>
            </p:nvSpPr>
            <p:spPr bwMode="auto">
              <a:xfrm>
                <a:off x="2479" y="3916"/>
                <a:ext cx="6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6" h="14">
                    <a:moveTo>
                      <a:pt x="0" y="14"/>
                    </a:move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8" name="Freeform 1142"/>
              <p:cNvSpPr>
                <a:spLocks/>
              </p:cNvSpPr>
              <p:nvPr/>
            </p:nvSpPr>
            <p:spPr bwMode="auto">
              <a:xfrm>
                <a:off x="2479" y="3930"/>
                <a:ext cx="6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6" h="15">
                    <a:moveTo>
                      <a:pt x="0" y="15"/>
                    </a:moveTo>
                    <a:lnTo>
                      <a:pt x="6" y="1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9" name="Freeform 1143"/>
              <p:cNvSpPr>
                <a:spLocks/>
              </p:cNvSpPr>
              <p:nvPr/>
            </p:nvSpPr>
            <p:spPr bwMode="auto">
              <a:xfrm>
                <a:off x="2479" y="3945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0" name="Freeform 1144"/>
              <p:cNvSpPr>
                <a:spLocks/>
              </p:cNvSpPr>
              <p:nvPr/>
            </p:nvSpPr>
            <p:spPr bwMode="auto">
              <a:xfrm>
                <a:off x="2481" y="3935"/>
                <a:ext cx="4" cy="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4" y="17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7">
                    <a:moveTo>
                      <a:pt x="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4" y="1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1" name="Freeform 1145"/>
              <p:cNvSpPr>
                <a:spLocks/>
              </p:cNvSpPr>
              <p:nvPr/>
            </p:nvSpPr>
            <p:spPr bwMode="auto">
              <a:xfrm>
                <a:off x="2481" y="3919"/>
                <a:ext cx="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4" y="1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2" name="Freeform 1146"/>
              <p:cNvSpPr>
                <a:spLocks/>
              </p:cNvSpPr>
              <p:nvPr/>
            </p:nvSpPr>
            <p:spPr bwMode="auto">
              <a:xfrm>
                <a:off x="2481" y="3914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3" name="Freeform 1147"/>
              <p:cNvSpPr>
                <a:spLocks/>
              </p:cNvSpPr>
              <p:nvPr/>
            </p:nvSpPr>
            <p:spPr bwMode="auto">
              <a:xfrm>
                <a:off x="2481" y="3914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4" name="Freeform 1148"/>
              <p:cNvSpPr>
                <a:spLocks/>
              </p:cNvSpPr>
              <p:nvPr/>
            </p:nvSpPr>
            <p:spPr bwMode="auto">
              <a:xfrm>
                <a:off x="2481" y="3916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5" name="Freeform 1149"/>
              <p:cNvSpPr>
                <a:spLocks/>
              </p:cNvSpPr>
              <p:nvPr/>
            </p:nvSpPr>
            <p:spPr bwMode="auto">
              <a:xfrm>
                <a:off x="2481" y="3897"/>
                <a:ext cx="6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6" name="Freeform 1150"/>
              <p:cNvSpPr>
                <a:spLocks/>
              </p:cNvSpPr>
              <p:nvPr/>
            </p:nvSpPr>
            <p:spPr bwMode="auto">
              <a:xfrm>
                <a:off x="2481" y="3890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7" name="Freeform 1151"/>
              <p:cNvSpPr>
                <a:spLocks/>
              </p:cNvSpPr>
              <p:nvPr/>
            </p:nvSpPr>
            <p:spPr bwMode="auto">
              <a:xfrm>
                <a:off x="2481" y="3890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8" name="Freeform 1152"/>
              <p:cNvSpPr>
                <a:spLocks/>
              </p:cNvSpPr>
              <p:nvPr/>
            </p:nvSpPr>
            <p:spPr bwMode="auto">
              <a:xfrm>
                <a:off x="2482" y="3893"/>
                <a:ext cx="5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2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5" h="21">
                    <a:moveTo>
                      <a:pt x="0" y="21"/>
                    </a:moveTo>
                    <a:lnTo>
                      <a:pt x="5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9" name="Freeform 1153"/>
              <p:cNvSpPr>
                <a:spLocks/>
              </p:cNvSpPr>
              <p:nvPr/>
            </p:nvSpPr>
            <p:spPr bwMode="auto">
              <a:xfrm>
                <a:off x="2482" y="3914"/>
                <a:ext cx="5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5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0" name="Freeform 1154"/>
              <p:cNvSpPr>
                <a:spLocks/>
              </p:cNvSpPr>
              <p:nvPr/>
            </p:nvSpPr>
            <p:spPr bwMode="auto">
              <a:xfrm>
                <a:off x="2482" y="3927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1" name="Freeform 1155"/>
              <p:cNvSpPr>
                <a:spLocks/>
              </p:cNvSpPr>
              <p:nvPr/>
            </p:nvSpPr>
            <p:spPr bwMode="auto">
              <a:xfrm>
                <a:off x="2482" y="3913"/>
                <a:ext cx="6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9">
                    <a:moveTo>
                      <a:pt x="6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2" name="Freeform 1156"/>
              <p:cNvSpPr>
                <a:spLocks/>
              </p:cNvSpPr>
              <p:nvPr/>
            </p:nvSpPr>
            <p:spPr bwMode="auto">
              <a:xfrm>
                <a:off x="2482" y="3893"/>
                <a:ext cx="6" cy="2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6" y="2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0">
                    <a:moveTo>
                      <a:pt x="6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3" name="Freeform 1157"/>
              <p:cNvSpPr>
                <a:spLocks/>
              </p:cNvSpPr>
              <p:nvPr/>
            </p:nvSpPr>
            <p:spPr bwMode="auto">
              <a:xfrm>
                <a:off x="2482" y="3874"/>
                <a:ext cx="6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4" name="Freeform 1158"/>
              <p:cNvSpPr>
                <a:spLocks/>
              </p:cNvSpPr>
              <p:nvPr/>
            </p:nvSpPr>
            <p:spPr bwMode="auto">
              <a:xfrm>
                <a:off x="2482" y="3866"/>
                <a:ext cx="6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5" name="Freeform 1159"/>
              <p:cNvSpPr>
                <a:spLocks/>
              </p:cNvSpPr>
              <p:nvPr/>
            </p:nvSpPr>
            <p:spPr bwMode="auto">
              <a:xfrm>
                <a:off x="2484" y="3866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6" name="Freeform 1160"/>
              <p:cNvSpPr>
                <a:spLocks/>
              </p:cNvSpPr>
              <p:nvPr/>
            </p:nvSpPr>
            <p:spPr bwMode="auto">
              <a:xfrm>
                <a:off x="2484" y="3868"/>
                <a:ext cx="4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4" y="3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4" h="36">
                    <a:moveTo>
                      <a:pt x="0" y="36"/>
                    </a:moveTo>
                    <a:lnTo>
                      <a:pt x="4" y="3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7" name="Freeform 1161"/>
              <p:cNvSpPr>
                <a:spLocks/>
              </p:cNvSpPr>
              <p:nvPr/>
            </p:nvSpPr>
            <p:spPr bwMode="auto">
              <a:xfrm>
                <a:off x="2484" y="3904"/>
                <a:ext cx="4" cy="23"/>
              </a:xfrm>
              <a:custGeom>
                <a:avLst/>
                <a:gdLst/>
                <a:ahLst/>
                <a:cxnLst>
                  <a:cxn ang="0">
                    <a:pos x="4" y="23"/>
                  </a:cxn>
                  <a:cxn ang="0">
                    <a:pos x="4" y="2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4" y="23"/>
                  </a:cxn>
                </a:cxnLst>
                <a:rect l="0" t="0" r="r" b="b"/>
                <a:pathLst>
                  <a:path w="4" h="23">
                    <a:moveTo>
                      <a:pt x="4" y="23"/>
                    </a:moveTo>
                    <a:lnTo>
                      <a:pt x="4" y="2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8" name="Freeform 1162"/>
              <p:cNvSpPr>
                <a:spLocks/>
              </p:cNvSpPr>
              <p:nvPr/>
            </p:nvSpPr>
            <p:spPr bwMode="auto">
              <a:xfrm>
                <a:off x="2484" y="3895"/>
                <a:ext cx="5" cy="3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4" y="3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2">
                    <a:moveTo>
                      <a:pt x="5" y="0"/>
                    </a:moveTo>
                    <a:lnTo>
                      <a:pt x="0" y="0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9" name="Freeform 1163"/>
              <p:cNvSpPr>
                <a:spLocks/>
              </p:cNvSpPr>
              <p:nvPr/>
            </p:nvSpPr>
            <p:spPr bwMode="auto">
              <a:xfrm>
                <a:off x="2484" y="3829"/>
                <a:ext cx="5" cy="6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5" y="6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6">
                    <a:moveTo>
                      <a:pt x="5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0" name="Freeform 1164"/>
              <p:cNvSpPr>
                <a:spLocks/>
              </p:cNvSpPr>
              <p:nvPr/>
            </p:nvSpPr>
            <p:spPr bwMode="auto">
              <a:xfrm>
                <a:off x="2484" y="3782"/>
                <a:ext cx="5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5" y="47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7">
                    <a:moveTo>
                      <a:pt x="0" y="0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1" name="Freeform 1165"/>
              <p:cNvSpPr>
                <a:spLocks/>
              </p:cNvSpPr>
              <p:nvPr/>
            </p:nvSpPr>
            <p:spPr bwMode="auto">
              <a:xfrm>
                <a:off x="2484" y="3779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2" name="Freeform 1166"/>
              <p:cNvSpPr>
                <a:spLocks/>
              </p:cNvSpPr>
              <p:nvPr/>
            </p:nvSpPr>
            <p:spPr bwMode="auto">
              <a:xfrm>
                <a:off x="2484" y="3779"/>
                <a:ext cx="5" cy="35"/>
              </a:xfrm>
              <a:custGeom>
                <a:avLst/>
                <a:gdLst/>
                <a:ahLst/>
                <a:cxnLst>
                  <a:cxn ang="0">
                    <a:pos x="5" y="35"/>
                  </a:cxn>
                  <a:cxn ang="0">
                    <a:pos x="5" y="3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35"/>
                  </a:cxn>
                  <a:cxn ang="0">
                    <a:pos x="5" y="35"/>
                  </a:cxn>
                </a:cxnLst>
                <a:rect l="0" t="0" r="r" b="b"/>
                <a:pathLst>
                  <a:path w="5" h="35">
                    <a:moveTo>
                      <a:pt x="5" y="35"/>
                    </a:moveTo>
                    <a:lnTo>
                      <a:pt x="5" y="3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35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3" name="Freeform 1167"/>
              <p:cNvSpPr>
                <a:spLocks/>
              </p:cNvSpPr>
              <p:nvPr/>
            </p:nvSpPr>
            <p:spPr bwMode="auto">
              <a:xfrm>
                <a:off x="2485" y="3814"/>
                <a:ext cx="4" cy="7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4" y="7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6"/>
                  </a:cxn>
                  <a:cxn ang="0">
                    <a:pos x="0" y="76"/>
                  </a:cxn>
                </a:cxnLst>
                <a:rect l="0" t="0" r="r" b="b"/>
                <a:pathLst>
                  <a:path w="4" h="76">
                    <a:moveTo>
                      <a:pt x="0" y="76"/>
                    </a:moveTo>
                    <a:lnTo>
                      <a:pt x="4" y="7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4" name="Freeform 1168"/>
              <p:cNvSpPr>
                <a:spLocks/>
              </p:cNvSpPr>
              <p:nvPr/>
            </p:nvSpPr>
            <p:spPr bwMode="auto">
              <a:xfrm>
                <a:off x="2485" y="3890"/>
                <a:ext cx="4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4" y="3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4" h="36">
                    <a:moveTo>
                      <a:pt x="0" y="36"/>
                    </a:moveTo>
                    <a:lnTo>
                      <a:pt x="4" y="3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5" name="Freeform 1169"/>
              <p:cNvSpPr>
                <a:spLocks/>
              </p:cNvSpPr>
              <p:nvPr/>
            </p:nvSpPr>
            <p:spPr bwMode="auto">
              <a:xfrm>
                <a:off x="2485" y="3926"/>
                <a:ext cx="6" cy="19"/>
              </a:xfrm>
              <a:custGeom>
                <a:avLst/>
                <a:gdLst/>
                <a:ahLst/>
                <a:cxnLst>
                  <a:cxn ang="0">
                    <a:pos x="3" y="19"/>
                  </a:cxn>
                  <a:cxn ang="0">
                    <a:pos x="6" y="1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3" y="19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3" y="19"/>
                  </a:cxn>
                </a:cxnLst>
                <a:rect l="0" t="0" r="r" b="b"/>
                <a:pathLst>
                  <a:path w="6" h="19">
                    <a:moveTo>
                      <a:pt x="3" y="19"/>
                    </a:moveTo>
                    <a:lnTo>
                      <a:pt x="6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6" name="Freeform 1170"/>
              <p:cNvSpPr>
                <a:spLocks/>
              </p:cNvSpPr>
              <p:nvPr/>
            </p:nvSpPr>
            <p:spPr bwMode="auto">
              <a:xfrm>
                <a:off x="2487" y="3939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7" name="Freeform 1171"/>
              <p:cNvSpPr>
                <a:spLocks/>
              </p:cNvSpPr>
              <p:nvPr/>
            </p:nvSpPr>
            <p:spPr bwMode="auto">
              <a:xfrm>
                <a:off x="2485" y="3929"/>
                <a:ext cx="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8" name="Freeform 1172"/>
              <p:cNvSpPr>
                <a:spLocks/>
              </p:cNvSpPr>
              <p:nvPr/>
            </p:nvSpPr>
            <p:spPr bwMode="auto">
              <a:xfrm>
                <a:off x="2485" y="3919"/>
                <a:ext cx="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9" name="Freeform 1173"/>
              <p:cNvSpPr>
                <a:spLocks/>
              </p:cNvSpPr>
              <p:nvPr/>
            </p:nvSpPr>
            <p:spPr bwMode="auto">
              <a:xfrm>
                <a:off x="2485" y="3917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0" name="Freeform 1174"/>
              <p:cNvSpPr>
                <a:spLocks/>
              </p:cNvSpPr>
              <p:nvPr/>
            </p:nvSpPr>
            <p:spPr bwMode="auto">
              <a:xfrm>
                <a:off x="2487" y="391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1" name="Freeform 1175"/>
              <p:cNvSpPr>
                <a:spLocks/>
              </p:cNvSpPr>
              <p:nvPr/>
            </p:nvSpPr>
            <p:spPr bwMode="auto">
              <a:xfrm>
                <a:off x="2487" y="3920"/>
                <a:ext cx="4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" y="1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lnTo>
                      <a:pt x="4" y="1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2" name="Freeform 1176"/>
              <p:cNvSpPr>
                <a:spLocks/>
              </p:cNvSpPr>
              <p:nvPr/>
            </p:nvSpPr>
            <p:spPr bwMode="auto">
              <a:xfrm>
                <a:off x="2487" y="3935"/>
                <a:ext cx="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3" name="Freeform 1177"/>
              <p:cNvSpPr>
                <a:spLocks/>
              </p:cNvSpPr>
              <p:nvPr/>
            </p:nvSpPr>
            <p:spPr bwMode="auto">
              <a:xfrm>
                <a:off x="2487" y="3945"/>
                <a:ext cx="5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4" name="Freeform 1178"/>
              <p:cNvSpPr>
                <a:spLocks/>
              </p:cNvSpPr>
              <p:nvPr/>
            </p:nvSpPr>
            <p:spPr bwMode="auto">
              <a:xfrm>
                <a:off x="2487" y="3951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5" name="Freeform 1179"/>
              <p:cNvSpPr>
                <a:spLocks/>
              </p:cNvSpPr>
              <p:nvPr/>
            </p:nvSpPr>
            <p:spPr bwMode="auto">
              <a:xfrm>
                <a:off x="2487" y="3945"/>
                <a:ext cx="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6" name="Freeform 1180"/>
              <p:cNvSpPr>
                <a:spLocks/>
              </p:cNvSpPr>
              <p:nvPr/>
            </p:nvSpPr>
            <p:spPr bwMode="auto">
              <a:xfrm>
                <a:off x="2487" y="3945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7" name="Freeform 1181"/>
              <p:cNvSpPr>
                <a:spLocks/>
              </p:cNvSpPr>
              <p:nvPr/>
            </p:nvSpPr>
            <p:spPr bwMode="auto">
              <a:xfrm>
                <a:off x="2487" y="3945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8" name="Freeform 1182"/>
              <p:cNvSpPr>
                <a:spLocks/>
              </p:cNvSpPr>
              <p:nvPr/>
            </p:nvSpPr>
            <p:spPr bwMode="auto">
              <a:xfrm>
                <a:off x="2488" y="3951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9" name="Freeform 1183"/>
              <p:cNvSpPr>
                <a:spLocks/>
              </p:cNvSpPr>
              <p:nvPr/>
            </p:nvSpPr>
            <p:spPr bwMode="auto">
              <a:xfrm>
                <a:off x="2488" y="3958"/>
                <a:ext cx="4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0" name="Freeform 1184"/>
              <p:cNvSpPr>
                <a:spLocks/>
              </p:cNvSpPr>
              <p:nvPr/>
            </p:nvSpPr>
            <p:spPr bwMode="auto">
              <a:xfrm>
                <a:off x="2488" y="3962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8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8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1" name="Freeform 1185"/>
              <p:cNvSpPr>
                <a:spLocks/>
              </p:cNvSpPr>
              <p:nvPr/>
            </p:nvSpPr>
            <p:spPr bwMode="auto">
              <a:xfrm>
                <a:off x="2488" y="3968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2" name="Freeform 1186"/>
              <p:cNvSpPr>
                <a:spLocks/>
              </p:cNvSpPr>
              <p:nvPr/>
            </p:nvSpPr>
            <p:spPr bwMode="auto">
              <a:xfrm>
                <a:off x="2488" y="3961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3" name="Freeform 1187"/>
              <p:cNvSpPr>
                <a:spLocks/>
              </p:cNvSpPr>
              <p:nvPr/>
            </p:nvSpPr>
            <p:spPr bwMode="auto">
              <a:xfrm>
                <a:off x="2488" y="3938"/>
                <a:ext cx="6" cy="2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3">
                    <a:moveTo>
                      <a:pt x="6" y="0"/>
                    </a:moveTo>
                    <a:lnTo>
                      <a:pt x="1" y="0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4" name="Freeform 1188"/>
              <p:cNvSpPr>
                <a:spLocks/>
              </p:cNvSpPr>
              <p:nvPr/>
            </p:nvSpPr>
            <p:spPr bwMode="auto">
              <a:xfrm>
                <a:off x="2489" y="3911"/>
                <a:ext cx="5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7"/>
                  </a:cxn>
                  <a:cxn ang="0">
                    <a:pos x="5" y="27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5" name="Freeform 1189"/>
              <p:cNvSpPr>
                <a:spLocks/>
              </p:cNvSpPr>
              <p:nvPr/>
            </p:nvSpPr>
            <p:spPr bwMode="auto">
              <a:xfrm>
                <a:off x="2489" y="3903"/>
                <a:ext cx="5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6" name="Freeform 1190"/>
              <p:cNvSpPr>
                <a:spLocks/>
              </p:cNvSpPr>
              <p:nvPr/>
            </p:nvSpPr>
            <p:spPr bwMode="auto">
              <a:xfrm>
                <a:off x="2489" y="3903"/>
                <a:ext cx="5" cy="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7" name="Freeform 1191"/>
              <p:cNvSpPr>
                <a:spLocks/>
              </p:cNvSpPr>
              <p:nvPr/>
            </p:nvSpPr>
            <p:spPr bwMode="auto">
              <a:xfrm>
                <a:off x="2489" y="3910"/>
                <a:ext cx="5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5" h="23">
                    <a:moveTo>
                      <a:pt x="0" y="23"/>
                    </a:moveTo>
                    <a:lnTo>
                      <a:pt x="5" y="2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8" name="Freeform 1192"/>
              <p:cNvSpPr>
                <a:spLocks/>
              </p:cNvSpPr>
              <p:nvPr/>
            </p:nvSpPr>
            <p:spPr bwMode="auto">
              <a:xfrm>
                <a:off x="2489" y="3933"/>
                <a:ext cx="6" cy="21"/>
              </a:xfrm>
              <a:custGeom>
                <a:avLst/>
                <a:gdLst/>
                <a:ahLst/>
                <a:cxnLst>
                  <a:cxn ang="0">
                    <a:pos x="6" y="21"/>
                  </a:cxn>
                  <a:cxn ang="0">
                    <a:pos x="6" y="19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6" y="21"/>
                  </a:cxn>
                </a:cxnLst>
                <a:rect l="0" t="0" r="r" b="b"/>
                <a:pathLst>
                  <a:path w="6" h="21">
                    <a:moveTo>
                      <a:pt x="6" y="21"/>
                    </a:moveTo>
                    <a:lnTo>
                      <a:pt x="6" y="19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9" name="Freeform 1193"/>
              <p:cNvSpPr>
                <a:spLocks/>
              </p:cNvSpPr>
              <p:nvPr/>
            </p:nvSpPr>
            <p:spPr bwMode="auto">
              <a:xfrm>
                <a:off x="2489" y="3936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6" y="1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0" name="Freeform 1194"/>
              <p:cNvSpPr>
                <a:spLocks/>
              </p:cNvSpPr>
              <p:nvPr/>
            </p:nvSpPr>
            <p:spPr bwMode="auto">
              <a:xfrm>
                <a:off x="2489" y="3914"/>
                <a:ext cx="6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6" y="2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1" name="Freeform 1195"/>
              <p:cNvSpPr>
                <a:spLocks/>
              </p:cNvSpPr>
              <p:nvPr/>
            </p:nvSpPr>
            <p:spPr bwMode="auto">
              <a:xfrm>
                <a:off x="2489" y="3900"/>
                <a:ext cx="6" cy="1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14"/>
                  </a:cxn>
                  <a:cxn ang="0">
                    <a:pos x="6" y="14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4">
                    <a:moveTo>
                      <a:pt x="6" y="0"/>
                    </a:moveTo>
                    <a:lnTo>
                      <a:pt x="2" y="0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2" name="Freeform 1196"/>
              <p:cNvSpPr>
                <a:spLocks/>
              </p:cNvSpPr>
              <p:nvPr/>
            </p:nvSpPr>
            <p:spPr bwMode="auto">
              <a:xfrm>
                <a:off x="2491" y="3900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3" name="Freeform 1197"/>
              <p:cNvSpPr>
                <a:spLocks/>
              </p:cNvSpPr>
              <p:nvPr/>
            </p:nvSpPr>
            <p:spPr bwMode="auto">
              <a:xfrm>
                <a:off x="2491" y="3904"/>
                <a:ext cx="4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2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4" h="21">
                    <a:moveTo>
                      <a:pt x="0" y="21"/>
                    </a:moveTo>
                    <a:lnTo>
                      <a:pt x="4" y="2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4" name="Freeform 1198"/>
              <p:cNvSpPr>
                <a:spLocks/>
              </p:cNvSpPr>
              <p:nvPr/>
            </p:nvSpPr>
            <p:spPr bwMode="auto">
              <a:xfrm>
                <a:off x="2491" y="3925"/>
                <a:ext cx="4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" y="1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4" h="18">
                    <a:moveTo>
                      <a:pt x="0" y="18"/>
                    </a:moveTo>
                    <a:lnTo>
                      <a:pt x="4" y="1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5" name="Freeform 1199"/>
              <p:cNvSpPr>
                <a:spLocks/>
              </p:cNvSpPr>
              <p:nvPr/>
            </p:nvSpPr>
            <p:spPr bwMode="auto">
              <a:xfrm>
                <a:off x="2491" y="3943"/>
                <a:ext cx="6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6" y="1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6" h="16">
                    <a:moveTo>
                      <a:pt x="0" y="16"/>
                    </a:moveTo>
                    <a:lnTo>
                      <a:pt x="6" y="1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6" name="Freeform 1200"/>
              <p:cNvSpPr>
                <a:spLocks/>
              </p:cNvSpPr>
              <p:nvPr/>
            </p:nvSpPr>
            <p:spPr bwMode="auto">
              <a:xfrm>
                <a:off x="2491" y="3959"/>
                <a:ext cx="6" cy="18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3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4" y="13"/>
                  </a:cxn>
                </a:cxnLst>
                <a:rect l="0" t="0" r="r" b="b"/>
                <a:pathLst>
                  <a:path w="6" h="18">
                    <a:moveTo>
                      <a:pt x="4" y="13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4" y="13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7" name="Freeform 1201"/>
              <p:cNvSpPr>
                <a:spLocks/>
              </p:cNvSpPr>
              <p:nvPr/>
            </p:nvSpPr>
            <p:spPr bwMode="auto">
              <a:xfrm>
                <a:off x="2492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8" name="Freeform 1202"/>
              <p:cNvSpPr>
                <a:spLocks/>
              </p:cNvSpPr>
              <p:nvPr/>
            </p:nvSpPr>
            <p:spPr bwMode="auto">
              <a:xfrm>
                <a:off x="2491" y="3965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9" name="Freeform 1203"/>
              <p:cNvSpPr>
                <a:spLocks/>
              </p:cNvSpPr>
              <p:nvPr/>
            </p:nvSpPr>
            <p:spPr bwMode="auto">
              <a:xfrm>
                <a:off x="2491" y="3959"/>
                <a:ext cx="6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0" name="Freeform 1204"/>
              <p:cNvSpPr>
                <a:spLocks/>
              </p:cNvSpPr>
              <p:nvPr/>
            </p:nvSpPr>
            <p:spPr bwMode="auto">
              <a:xfrm>
                <a:off x="2492" y="3958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1" name="Freeform 1205"/>
              <p:cNvSpPr>
                <a:spLocks/>
              </p:cNvSpPr>
              <p:nvPr/>
            </p:nvSpPr>
            <p:spPr bwMode="auto">
              <a:xfrm>
                <a:off x="2492" y="3958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2" name="Freeform 1206"/>
              <p:cNvSpPr>
                <a:spLocks/>
              </p:cNvSpPr>
              <p:nvPr/>
            </p:nvSpPr>
            <p:spPr bwMode="auto">
              <a:xfrm>
                <a:off x="2492" y="3962"/>
                <a:ext cx="5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3" name="Freeform 1207"/>
              <p:cNvSpPr>
                <a:spLocks/>
              </p:cNvSpPr>
              <p:nvPr/>
            </p:nvSpPr>
            <p:spPr bwMode="auto">
              <a:xfrm>
                <a:off x="2492" y="3968"/>
                <a:ext cx="6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6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6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6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4" name="Freeform 1208"/>
              <p:cNvSpPr>
                <a:spLocks/>
              </p:cNvSpPr>
              <p:nvPr/>
            </p:nvSpPr>
            <p:spPr bwMode="auto">
              <a:xfrm>
                <a:off x="2492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5" name="Freeform 1209"/>
              <p:cNvSpPr>
                <a:spLocks/>
              </p:cNvSpPr>
              <p:nvPr/>
            </p:nvSpPr>
            <p:spPr bwMode="auto">
              <a:xfrm>
                <a:off x="2492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6" name="Freeform 1210"/>
              <p:cNvSpPr>
                <a:spLocks/>
              </p:cNvSpPr>
              <p:nvPr/>
            </p:nvSpPr>
            <p:spPr bwMode="auto">
              <a:xfrm>
                <a:off x="2492" y="396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7" name="Freeform 1211"/>
              <p:cNvSpPr>
                <a:spLocks/>
              </p:cNvSpPr>
              <p:nvPr/>
            </p:nvSpPr>
            <p:spPr bwMode="auto">
              <a:xfrm>
                <a:off x="2492" y="3967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8" name="Freeform 1212"/>
              <p:cNvSpPr>
                <a:spLocks/>
              </p:cNvSpPr>
              <p:nvPr/>
            </p:nvSpPr>
            <p:spPr bwMode="auto">
              <a:xfrm>
                <a:off x="2494" y="3968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9" name="Freeform 1213"/>
              <p:cNvSpPr>
                <a:spLocks/>
              </p:cNvSpPr>
              <p:nvPr/>
            </p:nvSpPr>
            <p:spPr bwMode="auto">
              <a:xfrm>
                <a:off x="2494" y="3971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0" name="Freeform 1214"/>
              <p:cNvSpPr>
                <a:spLocks/>
              </p:cNvSpPr>
              <p:nvPr/>
            </p:nvSpPr>
            <p:spPr bwMode="auto">
              <a:xfrm>
                <a:off x="2494" y="3977"/>
                <a:ext cx="6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4" y="4"/>
                  </a:cxn>
                </a:cxnLst>
                <a:rect l="0" t="0" r="r" b="b"/>
                <a:pathLst>
                  <a:path w="6" h="7">
                    <a:moveTo>
                      <a:pt x="4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1" name="Freeform 1215"/>
              <p:cNvSpPr>
                <a:spLocks/>
              </p:cNvSpPr>
              <p:nvPr/>
            </p:nvSpPr>
            <p:spPr bwMode="auto">
              <a:xfrm>
                <a:off x="2495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2" name="Freeform 1216"/>
              <p:cNvSpPr>
                <a:spLocks/>
              </p:cNvSpPr>
              <p:nvPr/>
            </p:nvSpPr>
            <p:spPr bwMode="auto">
              <a:xfrm>
                <a:off x="2494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3" name="Freeform 1217"/>
              <p:cNvSpPr>
                <a:spLocks/>
              </p:cNvSpPr>
              <p:nvPr/>
            </p:nvSpPr>
            <p:spPr bwMode="auto">
              <a:xfrm>
                <a:off x="2494" y="3972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4" name="Freeform 1218"/>
              <p:cNvSpPr>
                <a:spLocks/>
              </p:cNvSpPr>
              <p:nvPr/>
            </p:nvSpPr>
            <p:spPr bwMode="auto">
              <a:xfrm>
                <a:off x="2494" y="3970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5" name="Freeform 1219"/>
              <p:cNvSpPr>
                <a:spLocks/>
              </p:cNvSpPr>
              <p:nvPr/>
            </p:nvSpPr>
            <p:spPr bwMode="auto">
              <a:xfrm>
                <a:off x="2495" y="396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6" name="Freeform 1220"/>
              <p:cNvSpPr>
                <a:spLocks/>
              </p:cNvSpPr>
              <p:nvPr/>
            </p:nvSpPr>
            <p:spPr bwMode="auto">
              <a:xfrm>
                <a:off x="2495" y="3968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7" name="Freeform 1221"/>
              <p:cNvSpPr>
                <a:spLocks/>
              </p:cNvSpPr>
              <p:nvPr/>
            </p:nvSpPr>
            <p:spPr bwMode="auto">
              <a:xfrm>
                <a:off x="2495" y="3971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423"/>
            <p:cNvGrpSpPr>
              <a:grpSpLocks/>
            </p:cNvGrpSpPr>
            <p:nvPr/>
          </p:nvGrpSpPr>
          <p:grpSpPr bwMode="auto">
            <a:xfrm>
              <a:off x="2495" y="3821"/>
              <a:ext cx="42" cy="163"/>
              <a:chOff x="2495" y="3821"/>
              <a:chExt cx="42" cy="163"/>
            </a:xfrm>
          </p:grpSpPr>
          <p:sp>
            <p:nvSpPr>
              <p:cNvPr id="3988" name="Freeform 1223"/>
              <p:cNvSpPr>
                <a:spLocks/>
              </p:cNvSpPr>
              <p:nvPr/>
            </p:nvSpPr>
            <p:spPr bwMode="auto">
              <a:xfrm>
                <a:off x="2495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9" name="Freeform 1224"/>
              <p:cNvSpPr>
                <a:spLocks/>
              </p:cNvSpPr>
              <p:nvPr/>
            </p:nvSpPr>
            <p:spPr bwMode="auto">
              <a:xfrm>
                <a:off x="2495" y="3977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0" name="Freeform 1225"/>
              <p:cNvSpPr>
                <a:spLocks/>
              </p:cNvSpPr>
              <p:nvPr/>
            </p:nvSpPr>
            <p:spPr bwMode="auto">
              <a:xfrm>
                <a:off x="2495" y="3978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1" name="Freeform 1226"/>
              <p:cNvSpPr>
                <a:spLocks/>
              </p:cNvSpPr>
              <p:nvPr/>
            </p:nvSpPr>
            <p:spPr bwMode="auto">
              <a:xfrm>
                <a:off x="2498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2" name="Freeform 1227"/>
              <p:cNvSpPr>
                <a:spLocks/>
              </p:cNvSpPr>
              <p:nvPr/>
            </p:nvSpPr>
            <p:spPr bwMode="auto">
              <a:xfrm>
                <a:off x="2497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3" name="Freeform 1228"/>
              <p:cNvSpPr>
                <a:spLocks/>
              </p:cNvSpPr>
              <p:nvPr/>
            </p:nvSpPr>
            <p:spPr bwMode="auto">
              <a:xfrm>
                <a:off x="2497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4" name="Freeform 1229"/>
              <p:cNvSpPr>
                <a:spLocks/>
              </p:cNvSpPr>
              <p:nvPr/>
            </p:nvSpPr>
            <p:spPr bwMode="auto">
              <a:xfrm>
                <a:off x="2497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5" name="Freeform 1230"/>
              <p:cNvSpPr>
                <a:spLocks/>
              </p:cNvSpPr>
              <p:nvPr/>
            </p:nvSpPr>
            <p:spPr bwMode="auto">
              <a:xfrm>
                <a:off x="2497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6" name="Freeform 1231"/>
              <p:cNvSpPr>
                <a:spLocks/>
              </p:cNvSpPr>
              <p:nvPr/>
            </p:nvSpPr>
            <p:spPr bwMode="auto">
              <a:xfrm>
                <a:off x="2497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7" name="Freeform 1232"/>
              <p:cNvSpPr>
                <a:spLocks/>
              </p:cNvSpPr>
              <p:nvPr/>
            </p:nvSpPr>
            <p:spPr bwMode="auto">
              <a:xfrm>
                <a:off x="25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8" name="Freeform 1233"/>
              <p:cNvSpPr>
                <a:spLocks/>
              </p:cNvSpPr>
              <p:nvPr/>
            </p:nvSpPr>
            <p:spPr bwMode="auto">
              <a:xfrm>
                <a:off x="250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9" name="Freeform 1234"/>
              <p:cNvSpPr>
                <a:spLocks/>
              </p:cNvSpPr>
              <p:nvPr/>
            </p:nvSpPr>
            <p:spPr bwMode="auto">
              <a:xfrm>
                <a:off x="2498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0" name="Freeform 1235"/>
              <p:cNvSpPr>
                <a:spLocks/>
              </p:cNvSpPr>
              <p:nvPr/>
            </p:nvSpPr>
            <p:spPr bwMode="auto">
              <a:xfrm>
                <a:off x="2498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1" name="Freeform 1236"/>
              <p:cNvSpPr>
                <a:spLocks/>
              </p:cNvSpPr>
              <p:nvPr/>
            </p:nvSpPr>
            <p:spPr bwMode="auto">
              <a:xfrm>
                <a:off x="2498" y="3975"/>
                <a:ext cx="4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2" name="Freeform 1237"/>
              <p:cNvSpPr>
                <a:spLocks/>
              </p:cNvSpPr>
              <p:nvPr/>
            </p:nvSpPr>
            <p:spPr bwMode="auto">
              <a:xfrm>
                <a:off x="2498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3" name="Freeform 1238"/>
              <p:cNvSpPr>
                <a:spLocks/>
              </p:cNvSpPr>
              <p:nvPr/>
            </p:nvSpPr>
            <p:spPr bwMode="auto">
              <a:xfrm>
                <a:off x="2498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4" name="Freeform 1239"/>
              <p:cNvSpPr>
                <a:spLocks/>
              </p:cNvSpPr>
              <p:nvPr/>
            </p:nvSpPr>
            <p:spPr bwMode="auto">
              <a:xfrm>
                <a:off x="2500" y="3977"/>
                <a:ext cx="2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5" name="Freeform 1240"/>
              <p:cNvSpPr>
                <a:spLocks/>
              </p:cNvSpPr>
              <p:nvPr/>
            </p:nvSpPr>
            <p:spPr bwMode="auto">
              <a:xfrm>
                <a:off x="250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6" name="Freeform 1241"/>
              <p:cNvSpPr>
                <a:spLocks/>
              </p:cNvSpPr>
              <p:nvPr/>
            </p:nvSpPr>
            <p:spPr bwMode="auto">
              <a:xfrm>
                <a:off x="250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7" name="Freeform 1242"/>
              <p:cNvSpPr>
                <a:spLocks/>
              </p:cNvSpPr>
              <p:nvPr/>
            </p:nvSpPr>
            <p:spPr bwMode="auto">
              <a:xfrm>
                <a:off x="2500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8" name="Freeform 1243"/>
              <p:cNvSpPr>
                <a:spLocks/>
              </p:cNvSpPr>
              <p:nvPr/>
            </p:nvSpPr>
            <p:spPr bwMode="auto">
              <a:xfrm>
                <a:off x="2500" y="3975"/>
                <a:ext cx="4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9" name="Freeform 1244"/>
              <p:cNvSpPr>
                <a:spLocks/>
              </p:cNvSpPr>
              <p:nvPr/>
            </p:nvSpPr>
            <p:spPr bwMode="auto">
              <a:xfrm>
                <a:off x="2500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0" name="Freeform 1245"/>
              <p:cNvSpPr>
                <a:spLocks/>
              </p:cNvSpPr>
              <p:nvPr/>
            </p:nvSpPr>
            <p:spPr bwMode="auto">
              <a:xfrm>
                <a:off x="2501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1" name="Freeform 1246"/>
              <p:cNvSpPr>
                <a:spLocks/>
              </p:cNvSpPr>
              <p:nvPr/>
            </p:nvSpPr>
            <p:spPr bwMode="auto">
              <a:xfrm>
                <a:off x="250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2" name="Freeform 1247"/>
              <p:cNvSpPr>
                <a:spLocks/>
              </p:cNvSpPr>
              <p:nvPr/>
            </p:nvSpPr>
            <p:spPr bwMode="auto">
              <a:xfrm>
                <a:off x="2500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5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3" name="Freeform 1248"/>
              <p:cNvSpPr>
                <a:spLocks/>
              </p:cNvSpPr>
              <p:nvPr/>
            </p:nvSpPr>
            <p:spPr bwMode="auto">
              <a:xfrm>
                <a:off x="2500" y="3978"/>
                <a:ext cx="5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4" name="Freeform 1249"/>
              <p:cNvSpPr>
                <a:spLocks/>
              </p:cNvSpPr>
              <p:nvPr/>
            </p:nvSpPr>
            <p:spPr bwMode="auto">
              <a:xfrm>
                <a:off x="2500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5" name="Freeform 1250"/>
              <p:cNvSpPr>
                <a:spLocks/>
              </p:cNvSpPr>
              <p:nvPr/>
            </p:nvSpPr>
            <p:spPr bwMode="auto">
              <a:xfrm>
                <a:off x="2501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6" name="Freeform 1251"/>
              <p:cNvSpPr>
                <a:spLocks/>
              </p:cNvSpPr>
              <p:nvPr/>
            </p:nvSpPr>
            <p:spPr bwMode="auto">
              <a:xfrm>
                <a:off x="2501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7" name="Freeform 1252"/>
              <p:cNvSpPr>
                <a:spLocks/>
              </p:cNvSpPr>
              <p:nvPr/>
            </p:nvSpPr>
            <p:spPr bwMode="auto">
              <a:xfrm>
                <a:off x="250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8" name="Freeform 1253"/>
              <p:cNvSpPr>
                <a:spLocks/>
              </p:cNvSpPr>
              <p:nvPr/>
            </p:nvSpPr>
            <p:spPr bwMode="auto">
              <a:xfrm>
                <a:off x="2502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9" name="Freeform 1254"/>
              <p:cNvSpPr>
                <a:spLocks/>
              </p:cNvSpPr>
              <p:nvPr/>
            </p:nvSpPr>
            <p:spPr bwMode="auto">
              <a:xfrm>
                <a:off x="25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0" name="Freeform 1255"/>
              <p:cNvSpPr>
                <a:spLocks/>
              </p:cNvSpPr>
              <p:nvPr/>
            </p:nvSpPr>
            <p:spPr bwMode="auto">
              <a:xfrm>
                <a:off x="25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1" name="Freeform 1256"/>
              <p:cNvSpPr>
                <a:spLocks/>
              </p:cNvSpPr>
              <p:nvPr/>
            </p:nvSpPr>
            <p:spPr bwMode="auto">
              <a:xfrm>
                <a:off x="25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2" name="Freeform 1257"/>
              <p:cNvSpPr>
                <a:spLocks/>
              </p:cNvSpPr>
              <p:nvPr/>
            </p:nvSpPr>
            <p:spPr bwMode="auto">
              <a:xfrm>
                <a:off x="25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3" name="Freeform 1258"/>
              <p:cNvSpPr>
                <a:spLocks/>
              </p:cNvSpPr>
              <p:nvPr/>
            </p:nvSpPr>
            <p:spPr bwMode="auto">
              <a:xfrm>
                <a:off x="25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4" name="Freeform 1259"/>
              <p:cNvSpPr>
                <a:spLocks/>
              </p:cNvSpPr>
              <p:nvPr/>
            </p:nvSpPr>
            <p:spPr bwMode="auto">
              <a:xfrm>
                <a:off x="250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5" name="Freeform 1260"/>
              <p:cNvSpPr>
                <a:spLocks/>
              </p:cNvSpPr>
              <p:nvPr/>
            </p:nvSpPr>
            <p:spPr bwMode="auto">
              <a:xfrm>
                <a:off x="25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6" name="Freeform 1261"/>
              <p:cNvSpPr>
                <a:spLocks/>
              </p:cNvSpPr>
              <p:nvPr/>
            </p:nvSpPr>
            <p:spPr bwMode="auto">
              <a:xfrm>
                <a:off x="25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7" name="Freeform 1262"/>
              <p:cNvSpPr>
                <a:spLocks/>
              </p:cNvSpPr>
              <p:nvPr/>
            </p:nvSpPr>
            <p:spPr bwMode="auto">
              <a:xfrm>
                <a:off x="250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8" name="Freeform 1263"/>
              <p:cNvSpPr>
                <a:spLocks/>
              </p:cNvSpPr>
              <p:nvPr/>
            </p:nvSpPr>
            <p:spPr bwMode="auto">
              <a:xfrm>
                <a:off x="2504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9" name="Freeform 1264"/>
              <p:cNvSpPr>
                <a:spLocks/>
              </p:cNvSpPr>
              <p:nvPr/>
            </p:nvSpPr>
            <p:spPr bwMode="auto">
              <a:xfrm>
                <a:off x="2505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0" name="Freeform 1265"/>
              <p:cNvSpPr>
                <a:spLocks/>
              </p:cNvSpPr>
              <p:nvPr/>
            </p:nvSpPr>
            <p:spPr bwMode="auto">
              <a:xfrm>
                <a:off x="2504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1" name="Freeform 1266"/>
              <p:cNvSpPr>
                <a:spLocks/>
              </p:cNvSpPr>
              <p:nvPr/>
            </p:nvSpPr>
            <p:spPr bwMode="auto">
              <a:xfrm>
                <a:off x="2504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2" name="Freeform 1267"/>
              <p:cNvSpPr>
                <a:spLocks/>
              </p:cNvSpPr>
              <p:nvPr/>
            </p:nvSpPr>
            <p:spPr bwMode="auto">
              <a:xfrm>
                <a:off x="2504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3" name="Freeform 1268"/>
              <p:cNvSpPr>
                <a:spLocks/>
              </p:cNvSpPr>
              <p:nvPr/>
            </p:nvSpPr>
            <p:spPr bwMode="auto">
              <a:xfrm>
                <a:off x="2504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" name="Freeform 1269"/>
              <p:cNvSpPr>
                <a:spLocks/>
              </p:cNvSpPr>
              <p:nvPr/>
            </p:nvSpPr>
            <p:spPr bwMode="auto">
              <a:xfrm>
                <a:off x="2504" y="3978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5" name="Freeform 1270"/>
              <p:cNvSpPr>
                <a:spLocks/>
              </p:cNvSpPr>
              <p:nvPr/>
            </p:nvSpPr>
            <p:spPr bwMode="auto">
              <a:xfrm>
                <a:off x="250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6" name="Freeform 1271"/>
              <p:cNvSpPr>
                <a:spLocks/>
              </p:cNvSpPr>
              <p:nvPr/>
            </p:nvSpPr>
            <p:spPr bwMode="auto">
              <a:xfrm>
                <a:off x="2505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7" name="Freeform 1272"/>
              <p:cNvSpPr>
                <a:spLocks/>
              </p:cNvSpPr>
              <p:nvPr/>
            </p:nvSpPr>
            <p:spPr bwMode="auto">
              <a:xfrm>
                <a:off x="25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8" name="Freeform 1273"/>
              <p:cNvSpPr>
                <a:spLocks/>
              </p:cNvSpPr>
              <p:nvPr/>
            </p:nvSpPr>
            <p:spPr bwMode="auto">
              <a:xfrm>
                <a:off x="250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9" name="Freeform 1274"/>
              <p:cNvSpPr>
                <a:spLocks/>
              </p:cNvSpPr>
              <p:nvPr/>
            </p:nvSpPr>
            <p:spPr bwMode="auto">
              <a:xfrm>
                <a:off x="250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0" name="Freeform 1275"/>
              <p:cNvSpPr>
                <a:spLocks/>
              </p:cNvSpPr>
              <p:nvPr/>
            </p:nvSpPr>
            <p:spPr bwMode="auto">
              <a:xfrm>
                <a:off x="2505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1" name="Freeform 1276"/>
              <p:cNvSpPr>
                <a:spLocks/>
              </p:cNvSpPr>
              <p:nvPr/>
            </p:nvSpPr>
            <p:spPr bwMode="auto">
              <a:xfrm>
                <a:off x="2507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2" name="Freeform 1277"/>
              <p:cNvSpPr>
                <a:spLocks/>
              </p:cNvSpPr>
              <p:nvPr/>
            </p:nvSpPr>
            <p:spPr bwMode="auto">
              <a:xfrm>
                <a:off x="2507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1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3" name="Freeform 1278"/>
              <p:cNvSpPr>
                <a:spLocks/>
              </p:cNvSpPr>
              <p:nvPr/>
            </p:nvSpPr>
            <p:spPr bwMode="auto">
              <a:xfrm>
                <a:off x="2505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4" name="Freeform 1279"/>
              <p:cNvSpPr>
                <a:spLocks/>
              </p:cNvSpPr>
              <p:nvPr/>
            </p:nvSpPr>
            <p:spPr bwMode="auto">
              <a:xfrm>
                <a:off x="2505" y="3971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5" name="Freeform 1280"/>
              <p:cNvSpPr>
                <a:spLocks/>
              </p:cNvSpPr>
              <p:nvPr/>
            </p:nvSpPr>
            <p:spPr bwMode="auto">
              <a:xfrm>
                <a:off x="2507" y="397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6" name="Freeform 1281"/>
              <p:cNvSpPr>
                <a:spLocks/>
              </p:cNvSpPr>
              <p:nvPr/>
            </p:nvSpPr>
            <p:spPr bwMode="auto">
              <a:xfrm>
                <a:off x="2507" y="3972"/>
                <a:ext cx="4" cy="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7" name="Freeform 1282"/>
              <p:cNvSpPr>
                <a:spLocks/>
              </p:cNvSpPr>
              <p:nvPr/>
            </p:nvSpPr>
            <p:spPr bwMode="auto">
              <a:xfrm>
                <a:off x="2507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8" name="Freeform 1283"/>
              <p:cNvSpPr>
                <a:spLocks/>
              </p:cNvSpPr>
              <p:nvPr/>
            </p:nvSpPr>
            <p:spPr bwMode="auto">
              <a:xfrm>
                <a:off x="2507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9" name="Freeform 1284"/>
              <p:cNvSpPr>
                <a:spLocks/>
              </p:cNvSpPr>
              <p:nvPr/>
            </p:nvSpPr>
            <p:spPr bwMode="auto">
              <a:xfrm>
                <a:off x="2507" y="3971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0" name="Freeform 1285"/>
              <p:cNvSpPr>
                <a:spLocks/>
              </p:cNvSpPr>
              <p:nvPr/>
            </p:nvSpPr>
            <p:spPr bwMode="auto">
              <a:xfrm>
                <a:off x="2507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1" name="Freeform 1286"/>
              <p:cNvSpPr>
                <a:spLocks/>
              </p:cNvSpPr>
              <p:nvPr/>
            </p:nvSpPr>
            <p:spPr bwMode="auto">
              <a:xfrm>
                <a:off x="2507" y="396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2" name="Freeform 1287"/>
              <p:cNvSpPr>
                <a:spLocks/>
              </p:cNvSpPr>
              <p:nvPr/>
            </p:nvSpPr>
            <p:spPr bwMode="auto">
              <a:xfrm>
                <a:off x="2507" y="396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3" name="Freeform 1288"/>
              <p:cNvSpPr>
                <a:spLocks/>
              </p:cNvSpPr>
              <p:nvPr/>
            </p:nvSpPr>
            <p:spPr bwMode="auto">
              <a:xfrm>
                <a:off x="2508" y="3968"/>
                <a:ext cx="5" cy="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5" y="4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4" name="Freeform 1289"/>
              <p:cNvSpPr>
                <a:spLocks/>
              </p:cNvSpPr>
              <p:nvPr/>
            </p:nvSpPr>
            <p:spPr bwMode="auto">
              <a:xfrm>
                <a:off x="2508" y="3972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" name="Freeform 1290"/>
              <p:cNvSpPr>
                <a:spLocks/>
              </p:cNvSpPr>
              <p:nvPr/>
            </p:nvSpPr>
            <p:spPr bwMode="auto">
              <a:xfrm>
                <a:off x="2508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6" name="Freeform 1291"/>
              <p:cNvSpPr>
                <a:spLocks/>
              </p:cNvSpPr>
              <p:nvPr/>
            </p:nvSpPr>
            <p:spPr bwMode="auto">
              <a:xfrm>
                <a:off x="2508" y="3971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7" name="Freeform 1292"/>
              <p:cNvSpPr>
                <a:spLocks/>
              </p:cNvSpPr>
              <p:nvPr/>
            </p:nvSpPr>
            <p:spPr bwMode="auto">
              <a:xfrm>
                <a:off x="2508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8" name="Freeform 1293"/>
              <p:cNvSpPr>
                <a:spLocks/>
              </p:cNvSpPr>
              <p:nvPr/>
            </p:nvSpPr>
            <p:spPr bwMode="auto">
              <a:xfrm>
                <a:off x="2508" y="3949"/>
                <a:ext cx="6" cy="2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6" y="2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1">
                    <a:moveTo>
                      <a:pt x="6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9" name="Freeform 1294"/>
              <p:cNvSpPr>
                <a:spLocks/>
              </p:cNvSpPr>
              <p:nvPr/>
            </p:nvSpPr>
            <p:spPr bwMode="auto">
              <a:xfrm>
                <a:off x="2508" y="3910"/>
                <a:ext cx="6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39"/>
                  </a:cxn>
                  <a:cxn ang="0">
                    <a:pos x="6" y="3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9">
                    <a:moveTo>
                      <a:pt x="6" y="0"/>
                    </a:moveTo>
                    <a:lnTo>
                      <a:pt x="2" y="0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0" name="Freeform 1295"/>
              <p:cNvSpPr>
                <a:spLocks/>
              </p:cNvSpPr>
              <p:nvPr/>
            </p:nvSpPr>
            <p:spPr bwMode="auto">
              <a:xfrm>
                <a:off x="2510" y="3882"/>
                <a:ext cx="4" cy="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4" y="28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8">
                    <a:moveTo>
                      <a:pt x="4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1" name="Freeform 1296"/>
              <p:cNvSpPr>
                <a:spLocks/>
              </p:cNvSpPr>
              <p:nvPr/>
            </p:nvSpPr>
            <p:spPr bwMode="auto">
              <a:xfrm>
                <a:off x="2510" y="3882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2" name="Freeform 1297"/>
              <p:cNvSpPr>
                <a:spLocks/>
              </p:cNvSpPr>
              <p:nvPr/>
            </p:nvSpPr>
            <p:spPr bwMode="auto">
              <a:xfrm>
                <a:off x="2510" y="3882"/>
                <a:ext cx="4" cy="22"/>
              </a:xfrm>
              <a:custGeom>
                <a:avLst/>
                <a:gdLst/>
                <a:ahLst/>
                <a:cxnLst>
                  <a:cxn ang="0">
                    <a:pos x="4" y="22"/>
                  </a:cxn>
                  <a:cxn ang="0">
                    <a:pos x="4" y="2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4" y="22"/>
                  </a:cxn>
                </a:cxnLst>
                <a:rect l="0" t="0" r="r" b="b"/>
                <a:pathLst>
                  <a:path w="4" h="22">
                    <a:moveTo>
                      <a:pt x="4" y="22"/>
                    </a:moveTo>
                    <a:lnTo>
                      <a:pt x="4" y="2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3" name="Freeform 1298"/>
              <p:cNvSpPr>
                <a:spLocks/>
              </p:cNvSpPr>
              <p:nvPr/>
            </p:nvSpPr>
            <p:spPr bwMode="auto">
              <a:xfrm>
                <a:off x="2510" y="3904"/>
                <a:ext cx="6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6" y="2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6" h="26">
                    <a:moveTo>
                      <a:pt x="0" y="26"/>
                    </a:moveTo>
                    <a:lnTo>
                      <a:pt x="6" y="2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4" name="Freeform 1299"/>
              <p:cNvSpPr>
                <a:spLocks/>
              </p:cNvSpPr>
              <p:nvPr/>
            </p:nvSpPr>
            <p:spPr bwMode="auto">
              <a:xfrm>
                <a:off x="2510" y="3930"/>
                <a:ext cx="6" cy="16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6" y="1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6" y="16"/>
                  </a:cxn>
                </a:cxnLst>
                <a:rect l="0" t="0" r="r" b="b"/>
                <a:pathLst>
                  <a:path w="6" h="16">
                    <a:moveTo>
                      <a:pt x="6" y="16"/>
                    </a:moveTo>
                    <a:lnTo>
                      <a:pt x="6" y="1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5" name="Freeform 1300"/>
              <p:cNvSpPr>
                <a:spLocks/>
              </p:cNvSpPr>
              <p:nvPr/>
            </p:nvSpPr>
            <p:spPr bwMode="auto">
              <a:xfrm>
                <a:off x="2510" y="3907"/>
                <a:ext cx="6" cy="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6" y="3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9">
                    <a:moveTo>
                      <a:pt x="6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6" y="3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6" name="Freeform 1301"/>
              <p:cNvSpPr>
                <a:spLocks/>
              </p:cNvSpPr>
              <p:nvPr/>
            </p:nvSpPr>
            <p:spPr bwMode="auto">
              <a:xfrm>
                <a:off x="2510" y="3850"/>
                <a:ext cx="6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7"/>
                  </a:cxn>
                  <a:cxn ang="0">
                    <a:pos x="6" y="57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7">
                    <a:moveTo>
                      <a:pt x="0" y="0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6" y="5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7" name="Freeform 1302"/>
              <p:cNvSpPr>
                <a:spLocks/>
              </p:cNvSpPr>
              <p:nvPr/>
            </p:nvSpPr>
            <p:spPr bwMode="auto">
              <a:xfrm>
                <a:off x="2510" y="3821"/>
                <a:ext cx="6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29"/>
                  </a:cxn>
                  <a:cxn ang="0">
                    <a:pos x="6" y="2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9">
                    <a:moveTo>
                      <a:pt x="6" y="0"/>
                    </a:moveTo>
                    <a:lnTo>
                      <a:pt x="1" y="0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8" name="Freeform 1303"/>
              <p:cNvSpPr>
                <a:spLocks/>
              </p:cNvSpPr>
              <p:nvPr/>
            </p:nvSpPr>
            <p:spPr bwMode="auto">
              <a:xfrm>
                <a:off x="2511" y="3821"/>
                <a:ext cx="5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9" name="Freeform 1304"/>
              <p:cNvSpPr>
                <a:spLocks/>
              </p:cNvSpPr>
              <p:nvPr/>
            </p:nvSpPr>
            <p:spPr bwMode="auto">
              <a:xfrm>
                <a:off x="2511" y="3826"/>
                <a:ext cx="5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5" y="3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5" h="36">
                    <a:moveTo>
                      <a:pt x="0" y="36"/>
                    </a:moveTo>
                    <a:lnTo>
                      <a:pt x="5" y="3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0" name="Freeform 1305"/>
              <p:cNvSpPr>
                <a:spLocks/>
              </p:cNvSpPr>
              <p:nvPr/>
            </p:nvSpPr>
            <p:spPr bwMode="auto">
              <a:xfrm>
                <a:off x="2511" y="3862"/>
                <a:ext cx="5" cy="3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5" y="39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9"/>
                  </a:cxn>
                  <a:cxn ang="0">
                    <a:pos x="0" y="39"/>
                  </a:cxn>
                </a:cxnLst>
                <a:rect l="0" t="0" r="r" b="b"/>
                <a:pathLst>
                  <a:path w="5" h="39">
                    <a:moveTo>
                      <a:pt x="0" y="39"/>
                    </a:moveTo>
                    <a:lnTo>
                      <a:pt x="5" y="39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1" name="Freeform 1306"/>
              <p:cNvSpPr>
                <a:spLocks/>
              </p:cNvSpPr>
              <p:nvPr/>
            </p:nvSpPr>
            <p:spPr bwMode="auto">
              <a:xfrm>
                <a:off x="2511" y="3901"/>
                <a:ext cx="6" cy="13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6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6" y="13"/>
                  </a:cxn>
                </a:cxnLst>
                <a:rect l="0" t="0" r="r" b="b"/>
                <a:pathLst>
                  <a:path w="6" h="13">
                    <a:moveTo>
                      <a:pt x="6" y="13"/>
                    </a:moveTo>
                    <a:lnTo>
                      <a:pt x="6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2" name="Freeform 1307"/>
              <p:cNvSpPr>
                <a:spLocks/>
              </p:cNvSpPr>
              <p:nvPr/>
            </p:nvSpPr>
            <p:spPr bwMode="auto">
              <a:xfrm>
                <a:off x="2511" y="3898"/>
                <a:ext cx="6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3" name="Freeform 1308"/>
              <p:cNvSpPr>
                <a:spLocks/>
              </p:cNvSpPr>
              <p:nvPr/>
            </p:nvSpPr>
            <p:spPr bwMode="auto">
              <a:xfrm>
                <a:off x="2511" y="3890"/>
                <a:ext cx="6" cy="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4" name="Freeform 1309"/>
              <p:cNvSpPr>
                <a:spLocks/>
              </p:cNvSpPr>
              <p:nvPr/>
            </p:nvSpPr>
            <p:spPr bwMode="auto">
              <a:xfrm>
                <a:off x="2511" y="3890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" name="Freeform 1310"/>
              <p:cNvSpPr>
                <a:spLocks/>
              </p:cNvSpPr>
              <p:nvPr/>
            </p:nvSpPr>
            <p:spPr bwMode="auto">
              <a:xfrm>
                <a:off x="2511" y="3897"/>
                <a:ext cx="6" cy="14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2" y="14"/>
                  </a:cxn>
                </a:cxnLst>
                <a:rect l="0" t="0" r="r" b="b"/>
                <a:pathLst>
                  <a:path w="6" h="14">
                    <a:moveTo>
                      <a:pt x="2" y="14"/>
                    </a:move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6" name="Freeform 1311"/>
              <p:cNvSpPr>
                <a:spLocks/>
              </p:cNvSpPr>
              <p:nvPr/>
            </p:nvSpPr>
            <p:spPr bwMode="auto">
              <a:xfrm>
                <a:off x="2513" y="3911"/>
                <a:ext cx="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1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" h="14">
                    <a:moveTo>
                      <a:pt x="0" y="14"/>
                    </a:moveTo>
                    <a:lnTo>
                      <a:pt x="4" y="1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7" name="Freeform 1312"/>
              <p:cNvSpPr>
                <a:spLocks/>
              </p:cNvSpPr>
              <p:nvPr/>
            </p:nvSpPr>
            <p:spPr bwMode="auto">
              <a:xfrm>
                <a:off x="2513" y="3925"/>
                <a:ext cx="4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4" y="1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4" h="11">
                    <a:moveTo>
                      <a:pt x="0" y="11"/>
                    </a:moveTo>
                    <a:lnTo>
                      <a:pt x="4" y="1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8" name="Freeform 1313"/>
              <p:cNvSpPr>
                <a:spLocks/>
              </p:cNvSpPr>
              <p:nvPr/>
            </p:nvSpPr>
            <p:spPr bwMode="auto">
              <a:xfrm>
                <a:off x="2513" y="3936"/>
                <a:ext cx="5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5" y="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5" y="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9" name="Freeform 1314"/>
              <p:cNvSpPr>
                <a:spLocks/>
              </p:cNvSpPr>
              <p:nvPr/>
            </p:nvSpPr>
            <p:spPr bwMode="auto">
              <a:xfrm>
                <a:off x="2513" y="3949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0" name="Freeform 1315"/>
              <p:cNvSpPr>
                <a:spLocks/>
              </p:cNvSpPr>
              <p:nvPr/>
            </p:nvSpPr>
            <p:spPr bwMode="auto">
              <a:xfrm>
                <a:off x="2513" y="3946"/>
                <a:ext cx="5" cy="6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1" name="Freeform 1316"/>
              <p:cNvSpPr>
                <a:spLocks/>
              </p:cNvSpPr>
              <p:nvPr/>
            </p:nvSpPr>
            <p:spPr bwMode="auto">
              <a:xfrm>
                <a:off x="2513" y="3938"/>
                <a:ext cx="5" cy="1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5" y="1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2" name="Freeform 1317"/>
              <p:cNvSpPr>
                <a:spLocks/>
              </p:cNvSpPr>
              <p:nvPr/>
            </p:nvSpPr>
            <p:spPr bwMode="auto">
              <a:xfrm>
                <a:off x="2513" y="3916"/>
                <a:ext cx="5" cy="2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22"/>
                  </a:cxn>
                  <a:cxn ang="0">
                    <a:pos x="5" y="2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lnTo>
                      <a:pt x="1" y="0"/>
                    </a:lnTo>
                    <a:lnTo>
                      <a:pt x="0" y="22"/>
                    </a:lnTo>
                    <a:lnTo>
                      <a:pt x="5" y="2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3" name="Freeform 1318"/>
              <p:cNvSpPr>
                <a:spLocks/>
              </p:cNvSpPr>
              <p:nvPr/>
            </p:nvSpPr>
            <p:spPr bwMode="auto">
              <a:xfrm>
                <a:off x="2514" y="3891"/>
                <a:ext cx="4" cy="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4" y="25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4" y="2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4" name="Freeform 1319"/>
              <p:cNvSpPr>
                <a:spLocks/>
              </p:cNvSpPr>
              <p:nvPr/>
            </p:nvSpPr>
            <p:spPr bwMode="auto">
              <a:xfrm>
                <a:off x="2514" y="3885"/>
                <a:ext cx="4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5" name="Freeform 1320"/>
              <p:cNvSpPr>
                <a:spLocks/>
              </p:cNvSpPr>
              <p:nvPr/>
            </p:nvSpPr>
            <p:spPr bwMode="auto">
              <a:xfrm>
                <a:off x="2514" y="3887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6" name="Freeform 1321"/>
              <p:cNvSpPr>
                <a:spLocks/>
              </p:cNvSpPr>
              <p:nvPr/>
            </p:nvSpPr>
            <p:spPr bwMode="auto">
              <a:xfrm>
                <a:off x="2514" y="3894"/>
                <a:ext cx="6" cy="31"/>
              </a:xfrm>
              <a:custGeom>
                <a:avLst/>
                <a:gdLst/>
                <a:ahLst/>
                <a:cxnLst>
                  <a:cxn ang="0">
                    <a:pos x="6" y="31"/>
                  </a:cxn>
                  <a:cxn ang="0">
                    <a:pos x="6" y="3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1"/>
                  </a:cxn>
                  <a:cxn ang="0">
                    <a:pos x="6" y="31"/>
                  </a:cxn>
                </a:cxnLst>
                <a:rect l="0" t="0" r="r" b="b"/>
                <a:pathLst>
                  <a:path w="6" h="31">
                    <a:moveTo>
                      <a:pt x="6" y="31"/>
                    </a:moveTo>
                    <a:lnTo>
                      <a:pt x="6" y="3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6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7" name="Freeform 1322"/>
              <p:cNvSpPr>
                <a:spLocks/>
              </p:cNvSpPr>
              <p:nvPr/>
            </p:nvSpPr>
            <p:spPr bwMode="auto">
              <a:xfrm>
                <a:off x="2514" y="3925"/>
                <a:ext cx="6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1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6" h="17">
                    <a:moveTo>
                      <a:pt x="0" y="17"/>
                    </a:moveTo>
                    <a:lnTo>
                      <a:pt x="6" y="1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8" name="Freeform 1323"/>
              <p:cNvSpPr>
                <a:spLocks/>
              </p:cNvSpPr>
              <p:nvPr/>
            </p:nvSpPr>
            <p:spPr bwMode="auto">
              <a:xfrm>
                <a:off x="2514" y="3940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9" name="Freeform 1324"/>
              <p:cNvSpPr>
                <a:spLocks/>
              </p:cNvSpPr>
              <p:nvPr/>
            </p:nvSpPr>
            <p:spPr bwMode="auto">
              <a:xfrm>
                <a:off x="2514" y="3936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0" name="Freeform 1325"/>
              <p:cNvSpPr>
                <a:spLocks/>
              </p:cNvSpPr>
              <p:nvPr/>
            </p:nvSpPr>
            <p:spPr bwMode="auto">
              <a:xfrm>
                <a:off x="2516" y="3936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1" name="Freeform 1326"/>
              <p:cNvSpPr>
                <a:spLocks/>
              </p:cNvSpPr>
              <p:nvPr/>
            </p:nvSpPr>
            <p:spPr bwMode="auto">
              <a:xfrm>
                <a:off x="2516" y="3936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2" name="Freeform 1327"/>
              <p:cNvSpPr>
                <a:spLocks/>
              </p:cNvSpPr>
              <p:nvPr/>
            </p:nvSpPr>
            <p:spPr bwMode="auto">
              <a:xfrm>
                <a:off x="2516" y="3943"/>
                <a:ext cx="4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8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3" name="Freeform 1328"/>
              <p:cNvSpPr>
                <a:spLocks/>
              </p:cNvSpPr>
              <p:nvPr/>
            </p:nvSpPr>
            <p:spPr bwMode="auto">
              <a:xfrm>
                <a:off x="2516" y="3949"/>
                <a:ext cx="5" cy="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5" y="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6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4" name="Freeform 1329"/>
              <p:cNvSpPr>
                <a:spLocks/>
              </p:cNvSpPr>
              <p:nvPr/>
            </p:nvSpPr>
            <p:spPr bwMode="auto">
              <a:xfrm>
                <a:off x="2516" y="3949"/>
                <a:ext cx="5" cy="7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7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7">
                    <a:moveTo>
                      <a:pt x="5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5" name="Freeform 1330"/>
              <p:cNvSpPr>
                <a:spLocks/>
              </p:cNvSpPr>
              <p:nvPr/>
            </p:nvSpPr>
            <p:spPr bwMode="auto">
              <a:xfrm>
                <a:off x="2516" y="3933"/>
                <a:ext cx="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" y="18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6" name="Freeform 1331"/>
              <p:cNvSpPr>
                <a:spLocks/>
              </p:cNvSpPr>
              <p:nvPr/>
            </p:nvSpPr>
            <p:spPr bwMode="auto">
              <a:xfrm>
                <a:off x="2516" y="3917"/>
                <a:ext cx="5" cy="1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16">
                    <a:moveTo>
                      <a:pt x="5" y="0"/>
                    </a:moveTo>
                    <a:lnTo>
                      <a:pt x="0" y="2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7" name="Freeform 1332"/>
              <p:cNvSpPr>
                <a:spLocks/>
              </p:cNvSpPr>
              <p:nvPr/>
            </p:nvSpPr>
            <p:spPr bwMode="auto">
              <a:xfrm>
                <a:off x="2516" y="3917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" name="Freeform 1333"/>
              <p:cNvSpPr>
                <a:spLocks/>
              </p:cNvSpPr>
              <p:nvPr/>
            </p:nvSpPr>
            <p:spPr bwMode="auto">
              <a:xfrm>
                <a:off x="2517" y="3919"/>
                <a:ext cx="4" cy="10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" y="10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9" name="Freeform 1334"/>
              <p:cNvSpPr>
                <a:spLocks/>
              </p:cNvSpPr>
              <p:nvPr/>
            </p:nvSpPr>
            <p:spPr bwMode="auto">
              <a:xfrm>
                <a:off x="2517" y="3929"/>
                <a:ext cx="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1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" h="14">
                    <a:moveTo>
                      <a:pt x="0" y="14"/>
                    </a:moveTo>
                    <a:lnTo>
                      <a:pt x="4" y="1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0" name="Freeform 1335"/>
              <p:cNvSpPr>
                <a:spLocks/>
              </p:cNvSpPr>
              <p:nvPr/>
            </p:nvSpPr>
            <p:spPr bwMode="auto">
              <a:xfrm>
                <a:off x="2517" y="3943"/>
                <a:ext cx="4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4" h="13">
                    <a:moveTo>
                      <a:pt x="0" y="13"/>
                    </a:moveTo>
                    <a:lnTo>
                      <a:pt x="4" y="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1" name="Freeform 1336"/>
              <p:cNvSpPr>
                <a:spLocks/>
              </p:cNvSpPr>
              <p:nvPr/>
            </p:nvSpPr>
            <p:spPr bwMode="auto">
              <a:xfrm>
                <a:off x="2517" y="3956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6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2" name="Freeform 1337"/>
              <p:cNvSpPr>
                <a:spLocks/>
              </p:cNvSpPr>
              <p:nvPr/>
            </p:nvSpPr>
            <p:spPr bwMode="auto">
              <a:xfrm>
                <a:off x="2517" y="3965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3" name="Freeform 1338"/>
              <p:cNvSpPr>
                <a:spLocks/>
              </p:cNvSpPr>
              <p:nvPr/>
            </p:nvSpPr>
            <p:spPr bwMode="auto">
              <a:xfrm>
                <a:off x="2517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4" name="Freeform 1339"/>
              <p:cNvSpPr>
                <a:spLocks/>
              </p:cNvSpPr>
              <p:nvPr/>
            </p:nvSpPr>
            <p:spPr bwMode="auto">
              <a:xfrm>
                <a:off x="2517" y="3967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5" name="Freeform 1340"/>
              <p:cNvSpPr>
                <a:spLocks/>
              </p:cNvSpPr>
              <p:nvPr/>
            </p:nvSpPr>
            <p:spPr bwMode="auto">
              <a:xfrm>
                <a:off x="2518" y="396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6" name="Freeform 1341"/>
              <p:cNvSpPr>
                <a:spLocks/>
              </p:cNvSpPr>
              <p:nvPr/>
            </p:nvSpPr>
            <p:spPr bwMode="auto">
              <a:xfrm>
                <a:off x="2518" y="3964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7" name="Freeform 1342"/>
              <p:cNvSpPr>
                <a:spLocks/>
              </p:cNvSpPr>
              <p:nvPr/>
            </p:nvSpPr>
            <p:spPr bwMode="auto">
              <a:xfrm>
                <a:off x="2518" y="3964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8" name="Freeform 1343"/>
              <p:cNvSpPr>
                <a:spLocks/>
              </p:cNvSpPr>
              <p:nvPr/>
            </p:nvSpPr>
            <p:spPr bwMode="auto">
              <a:xfrm>
                <a:off x="2518" y="396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9" name="Freeform 1344"/>
              <p:cNvSpPr>
                <a:spLocks/>
              </p:cNvSpPr>
              <p:nvPr/>
            </p:nvSpPr>
            <p:spPr bwMode="auto">
              <a:xfrm>
                <a:off x="2518" y="3968"/>
                <a:ext cx="6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4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4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0" name="Freeform 1345"/>
              <p:cNvSpPr>
                <a:spLocks/>
              </p:cNvSpPr>
              <p:nvPr/>
            </p:nvSpPr>
            <p:spPr bwMode="auto">
              <a:xfrm>
                <a:off x="2520" y="3967"/>
                <a:ext cx="4" cy="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4" y="3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1" name="Freeform 1346"/>
              <p:cNvSpPr>
                <a:spLocks/>
              </p:cNvSpPr>
              <p:nvPr/>
            </p:nvSpPr>
            <p:spPr bwMode="auto">
              <a:xfrm>
                <a:off x="2518" y="3968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2" name="Freeform 1347"/>
              <p:cNvSpPr>
                <a:spLocks/>
              </p:cNvSpPr>
              <p:nvPr/>
            </p:nvSpPr>
            <p:spPr bwMode="auto">
              <a:xfrm>
                <a:off x="2518" y="396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3" name="Freeform 1348"/>
              <p:cNvSpPr>
                <a:spLocks/>
              </p:cNvSpPr>
              <p:nvPr/>
            </p:nvSpPr>
            <p:spPr bwMode="auto">
              <a:xfrm>
                <a:off x="2520" y="396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4" name="Freeform 1349"/>
              <p:cNvSpPr>
                <a:spLocks/>
              </p:cNvSpPr>
              <p:nvPr/>
            </p:nvSpPr>
            <p:spPr bwMode="auto">
              <a:xfrm>
                <a:off x="2520" y="3970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5" name="Freeform 1350"/>
              <p:cNvSpPr>
                <a:spLocks/>
              </p:cNvSpPr>
              <p:nvPr/>
            </p:nvSpPr>
            <p:spPr bwMode="auto">
              <a:xfrm>
                <a:off x="2520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6" name="Freeform 1351"/>
              <p:cNvSpPr>
                <a:spLocks/>
              </p:cNvSpPr>
              <p:nvPr/>
            </p:nvSpPr>
            <p:spPr bwMode="auto">
              <a:xfrm>
                <a:off x="2520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7" name="Freeform 1352"/>
              <p:cNvSpPr>
                <a:spLocks/>
              </p:cNvSpPr>
              <p:nvPr/>
            </p:nvSpPr>
            <p:spPr bwMode="auto">
              <a:xfrm>
                <a:off x="2520" y="3971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8" name="Freeform 1353"/>
              <p:cNvSpPr>
                <a:spLocks/>
              </p:cNvSpPr>
              <p:nvPr/>
            </p:nvSpPr>
            <p:spPr bwMode="auto">
              <a:xfrm>
                <a:off x="2520" y="3971"/>
                <a:ext cx="6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9" name="Freeform 1354"/>
              <p:cNvSpPr>
                <a:spLocks/>
              </p:cNvSpPr>
              <p:nvPr/>
            </p:nvSpPr>
            <p:spPr bwMode="auto">
              <a:xfrm>
                <a:off x="2521" y="3971"/>
                <a:ext cx="5" cy="9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3"/>
                  </a:cxn>
                  <a:cxn ang="0">
                    <a:pos x="0" y="4"/>
                  </a:cxn>
                  <a:cxn ang="0">
                    <a:pos x="5" y="9"/>
                  </a:cxn>
                  <a:cxn ang="0">
                    <a:pos x="5" y="3"/>
                  </a:cxn>
                </a:cxnLst>
                <a:rect l="0" t="0" r="r" b="b"/>
                <a:pathLst>
                  <a:path w="5" h="9">
                    <a:moveTo>
                      <a:pt x="5" y="3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0" name="Freeform 1355"/>
              <p:cNvSpPr>
                <a:spLocks/>
              </p:cNvSpPr>
              <p:nvPr/>
            </p:nvSpPr>
            <p:spPr bwMode="auto">
              <a:xfrm>
                <a:off x="2521" y="3972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1" name="Freeform 1356"/>
              <p:cNvSpPr>
                <a:spLocks/>
              </p:cNvSpPr>
              <p:nvPr/>
            </p:nvSpPr>
            <p:spPr bwMode="auto">
              <a:xfrm>
                <a:off x="2521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2" name="Freeform 1357"/>
              <p:cNvSpPr>
                <a:spLocks/>
              </p:cNvSpPr>
              <p:nvPr/>
            </p:nvSpPr>
            <p:spPr bwMode="auto">
              <a:xfrm>
                <a:off x="2521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3" name="Freeform 1358"/>
              <p:cNvSpPr>
                <a:spLocks/>
              </p:cNvSpPr>
              <p:nvPr/>
            </p:nvSpPr>
            <p:spPr bwMode="auto">
              <a:xfrm>
                <a:off x="2521" y="3974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4" name="Freeform 1359"/>
              <p:cNvSpPr>
                <a:spLocks/>
              </p:cNvSpPr>
              <p:nvPr/>
            </p:nvSpPr>
            <p:spPr bwMode="auto">
              <a:xfrm>
                <a:off x="2521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5" name="Freeform 1360"/>
              <p:cNvSpPr>
                <a:spLocks/>
              </p:cNvSpPr>
              <p:nvPr/>
            </p:nvSpPr>
            <p:spPr bwMode="auto">
              <a:xfrm>
                <a:off x="2521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6" name="Freeform 1361"/>
              <p:cNvSpPr>
                <a:spLocks/>
              </p:cNvSpPr>
              <p:nvPr/>
            </p:nvSpPr>
            <p:spPr bwMode="auto">
              <a:xfrm>
                <a:off x="2521" y="3977"/>
                <a:ext cx="6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7" name="Freeform 1362"/>
              <p:cNvSpPr>
                <a:spLocks/>
              </p:cNvSpPr>
              <p:nvPr/>
            </p:nvSpPr>
            <p:spPr bwMode="auto">
              <a:xfrm>
                <a:off x="2524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" name="Freeform 1363"/>
              <p:cNvSpPr>
                <a:spLocks/>
              </p:cNvSpPr>
              <p:nvPr/>
            </p:nvSpPr>
            <p:spPr bwMode="auto">
              <a:xfrm>
                <a:off x="2523" y="3972"/>
                <a:ext cx="4" cy="8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4" y="5"/>
                  </a:cxn>
                </a:cxnLst>
                <a:rect l="0" t="0" r="r" b="b"/>
                <a:pathLst>
                  <a:path w="4" h="8">
                    <a:moveTo>
                      <a:pt x="4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" name="Freeform 1364"/>
              <p:cNvSpPr>
                <a:spLocks/>
              </p:cNvSpPr>
              <p:nvPr/>
            </p:nvSpPr>
            <p:spPr bwMode="auto">
              <a:xfrm>
                <a:off x="2523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" name="Freeform 1365"/>
              <p:cNvSpPr>
                <a:spLocks/>
              </p:cNvSpPr>
              <p:nvPr/>
            </p:nvSpPr>
            <p:spPr bwMode="auto">
              <a:xfrm>
                <a:off x="2523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1" name="Freeform 1366"/>
              <p:cNvSpPr>
                <a:spLocks/>
              </p:cNvSpPr>
              <p:nvPr/>
            </p:nvSpPr>
            <p:spPr bwMode="auto">
              <a:xfrm>
                <a:off x="2523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2" name="Freeform 1367"/>
              <p:cNvSpPr>
                <a:spLocks/>
              </p:cNvSpPr>
              <p:nvPr/>
            </p:nvSpPr>
            <p:spPr bwMode="auto">
              <a:xfrm>
                <a:off x="2523" y="3974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3" name="Freeform 1368"/>
              <p:cNvSpPr>
                <a:spLocks/>
              </p:cNvSpPr>
              <p:nvPr/>
            </p:nvSpPr>
            <p:spPr bwMode="auto">
              <a:xfrm>
                <a:off x="2523" y="3978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4" name="Freeform 1369"/>
              <p:cNvSpPr>
                <a:spLocks/>
              </p:cNvSpPr>
              <p:nvPr/>
            </p:nvSpPr>
            <p:spPr bwMode="auto">
              <a:xfrm>
                <a:off x="2524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5" name="Freeform 1370"/>
              <p:cNvSpPr>
                <a:spLocks/>
              </p:cNvSpPr>
              <p:nvPr/>
            </p:nvSpPr>
            <p:spPr bwMode="auto">
              <a:xfrm>
                <a:off x="2524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6" name="Freeform 1371"/>
              <p:cNvSpPr>
                <a:spLocks/>
              </p:cNvSpPr>
              <p:nvPr/>
            </p:nvSpPr>
            <p:spPr bwMode="auto">
              <a:xfrm>
                <a:off x="2524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7" name="Freeform 1372"/>
              <p:cNvSpPr>
                <a:spLocks/>
              </p:cNvSpPr>
              <p:nvPr/>
            </p:nvSpPr>
            <p:spPr bwMode="auto">
              <a:xfrm>
                <a:off x="2524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8" name="Freeform 1373"/>
              <p:cNvSpPr>
                <a:spLocks/>
              </p:cNvSpPr>
              <p:nvPr/>
            </p:nvSpPr>
            <p:spPr bwMode="auto">
              <a:xfrm>
                <a:off x="2524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9" name="Freeform 1374"/>
              <p:cNvSpPr>
                <a:spLocks/>
              </p:cNvSpPr>
              <p:nvPr/>
            </p:nvSpPr>
            <p:spPr bwMode="auto">
              <a:xfrm>
                <a:off x="2524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0" name="Freeform 1375"/>
              <p:cNvSpPr>
                <a:spLocks/>
              </p:cNvSpPr>
              <p:nvPr/>
            </p:nvSpPr>
            <p:spPr bwMode="auto">
              <a:xfrm>
                <a:off x="2524" y="3974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1" name="Freeform 1376"/>
              <p:cNvSpPr>
                <a:spLocks/>
              </p:cNvSpPr>
              <p:nvPr/>
            </p:nvSpPr>
            <p:spPr bwMode="auto">
              <a:xfrm>
                <a:off x="2526" y="3968"/>
                <a:ext cx="4" cy="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9">
                    <a:moveTo>
                      <a:pt x="4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2" name="Freeform 1377"/>
              <p:cNvSpPr>
                <a:spLocks/>
              </p:cNvSpPr>
              <p:nvPr/>
            </p:nvSpPr>
            <p:spPr bwMode="auto">
              <a:xfrm>
                <a:off x="2524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3" name="Freeform 1378"/>
              <p:cNvSpPr>
                <a:spLocks/>
              </p:cNvSpPr>
              <p:nvPr/>
            </p:nvSpPr>
            <p:spPr bwMode="auto">
              <a:xfrm>
                <a:off x="2524" y="3975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4" name="Freeform 1379"/>
              <p:cNvSpPr>
                <a:spLocks/>
              </p:cNvSpPr>
              <p:nvPr/>
            </p:nvSpPr>
            <p:spPr bwMode="auto">
              <a:xfrm>
                <a:off x="2526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5" name="Freeform 1380"/>
              <p:cNvSpPr>
                <a:spLocks/>
              </p:cNvSpPr>
              <p:nvPr/>
            </p:nvSpPr>
            <p:spPr bwMode="auto">
              <a:xfrm>
                <a:off x="2526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6" name="Freeform 1381"/>
              <p:cNvSpPr>
                <a:spLocks/>
              </p:cNvSpPr>
              <p:nvPr/>
            </p:nvSpPr>
            <p:spPr bwMode="auto">
              <a:xfrm>
                <a:off x="2526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7" name="Freeform 1382"/>
              <p:cNvSpPr>
                <a:spLocks/>
              </p:cNvSpPr>
              <p:nvPr/>
            </p:nvSpPr>
            <p:spPr bwMode="auto">
              <a:xfrm>
                <a:off x="2526" y="3977"/>
                <a:ext cx="6" cy="4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6" y="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8" name="Freeform 1383"/>
              <p:cNvSpPr>
                <a:spLocks/>
              </p:cNvSpPr>
              <p:nvPr/>
            </p:nvSpPr>
            <p:spPr bwMode="auto">
              <a:xfrm>
                <a:off x="252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9" name="Freeform 1384"/>
              <p:cNvSpPr>
                <a:spLocks/>
              </p:cNvSpPr>
              <p:nvPr/>
            </p:nvSpPr>
            <p:spPr bwMode="auto">
              <a:xfrm>
                <a:off x="2526" y="3971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0" name="Freeform 1385"/>
              <p:cNvSpPr>
                <a:spLocks/>
              </p:cNvSpPr>
              <p:nvPr/>
            </p:nvSpPr>
            <p:spPr bwMode="auto">
              <a:xfrm>
                <a:off x="2527" y="3971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1" name="Freeform 1386"/>
              <p:cNvSpPr>
                <a:spLocks/>
              </p:cNvSpPr>
              <p:nvPr/>
            </p:nvSpPr>
            <p:spPr bwMode="auto">
              <a:xfrm>
                <a:off x="2527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2" name="Freeform 1387"/>
              <p:cNvSpPr>
                <a:spLocks/>
              </p:cNvSpPr>
              <p:nvPr/>
            </p:nvSpPr>
            <p:spPr bwMode="auto">
              <a:xfrm>
                <a:off x="2527" y="397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3" name="Freeform 1388"/>
              <p:cNvSpPr>
                <a:spLocks/>
              </p:cNvSpPr>
              <p:nvPr/>
            </p:nvSpPr>
            <p:spPr bwMode="auto">
              <a:xfrm>
                <a:off x="2527" y="3975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4" name="Freeform 1389"/>
              <p:cNvSpPr>
                <a:spLocks/>
              </p:cNvSpPr>
              <p:nvPr/>
            </p:nvSpPr>
            <p:spPr bwMode="auto">
              <a:xfrm>
                <a:off x="2529" y="3975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5" name="Freeform 1390"/>
              <p:cNvSpPr>
                <a:spLocks/>
              </p:cNvSpPr>
              <p:nvPr/>
            </p:nvSpPr>
            <p:spPr bwMode="auto">
              <a:xfrm>
                <a:off x="2527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6" name="Freeform 1391"/>
              <p:cNvSpPr>
                <a:spLocks/>
              </p:cNvSpPr>
              <p:nvPr/>
            </p:nvSpPr>
            <p:spPr bwMode="auto">
              <a:xfrm>
                <a:off x="2527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7" name="Freeform 1392"/>
              <p:cNvSpPr>
                <a:spLocks/>
              </p:cNvSpPr>
              <p:nvPr/>
            </p:nvSpPr>
            <p:spPr bwMode="auto">
              <a:xfrm>
                <a:off x="2527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8" name="Freeform 1393"/>
              <p:cNvSpPr>
                <a:spLocks/>
              </p:cNvSpPr>
              <p:nvPr/>
            </p:nvSpPr>
            <p:spPr bwMode="auto">
              <a:xfrm>
                <a:off x="2527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9" name="Freeform 1394"/>
              <p:cNvSpPr>
                <a:spLocks/>
              </p:cNvSpPr>
              <p:nvPr/>
            </p:nvSpPr>
            <p:spPr bwMode="auto">
              <a:xfrm>
                <a:off x="2529" y="3977"/>
                <a:ext cx="4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3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0" name="Freeform 1395"/>
              <p:cNvSpPr>
                <a:spLocks/>
              </p:cNvSpPr>
              <p:nvPr/>
            </p:nvSpPr>
            <p:spPr bwMode="auto">
              <a:xfrm>
                <a:off x="2529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1" name="Freeform 1396"/>
              <p:cNvSpPr>
                <a:spLocks/>
              </p:cNvSpPr>
              <p:nvPr/>
            </p:nvSpPr>
            <p:spPr bwMode="auto">
              <a:xfrm>
                <a:off x="2529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2" name="Freeform 1397"/>
              <p:cNvSpPr>
                <a:spLocks/>
              </p:cNvSpPr>
              <p:nvPr/>
            </p:nvSpPr>
            <p:spPr bwMode="auto">
              <a:xfrm>
                <a:off x="2529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3" name="Freeform 1398"/>
              <p:cNvSpPr>
                <a:spLocks/>
              </p:cNvSpPr>
              <p:nvPr/>
            </p:nvSpPr>
            <p:spPr bwMode="auto">
              <a:xfrm>
                <a:off x="2529" y="3977"/>
                <a:ext cx="5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4" name="Freeform 1399"/>
              <p:cNvSpPr>
                <a:spLocks/>
              </p:cNvSpPr>
              <p:nvPr/>
            </p:nvSpPr>
            <p:spPr bwMode="auto">
              <a:xfrm>
                <a:off x="2530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5" name="Freeform 1400"/>
              <p:cNvSpPr>
                <a:spLocks/>
              </p:cNvSpPr>
              <p:nvPr/>
            </p:nvSpPr>
            <p:spPr bwMode="auto">
              <a:xfrm>
                <a:off x="2530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6" name="Freeform 1401"/>
              <p:cNvSpPr>
                <a:spLocks/>
              </p:cNvSpPr>
              <p:nvPr/>
            </p:nvSpPr>
            <p:spPr bwMode="auto">
              <a:xfrm>
                <a:off x="2530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7" name="Freeform 1402"/>
              <p:cNvSpPr>
                <a:spLocks/>
              </p:cNvSpPr>
              <p:nvPr/>
            </p:nvSpPr>
            <p:spPr bwMode="auto">
              <a:xfrm>
                <a:off x="2530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8" name="Freeform 1403"/>
              <p:cNvSpPr>
                <a:spLocks/>
              </p:cNvSpPr>
              <p:nvPr/>
            </p:nvSpPr>
            <p:spPr bwMode="auto">
              <a:xfrm>
                <a:off x="2530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9" name="Freeform 1404"/>
              <p:cNvSpPr>
                <a:spLocks/>
              </p:cNvSpPr>
              <p:nvPr/>
            </p:nvSpPr>
            <p:spPr bwMode="auto">
              <a:xfrm>
                <a:off x="2530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0" name="Freeform 1405"/>
              <p:cNvSpPr>
                <a:spLocks/>
              </p:cNvSpPr>
              <p:nvPr/>
            </p:nvSpPr>
            <p:spPr bwMode="auto">
              <a:xfrm>
                <a:off x="2532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1" name="Freeform 1406"/>
              <p:cNvSpPr>
                <a:spLocks/>
              </p:cNvSpPr>
              <p:nvPr/>
            </p:nvSpPr>
            <p:spPr bwMode="auto">
              <a:xfrm>
                <a:off x="2532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2" name="Freeform 1407"/>
              <p:cNvSpPr>
                <a:spLocks/>
              </p:cNvSpPr>
              <p:nvPr/>
            </p:nvSpPr>
            <p:spPr bwMode="auto">
              <a:xfrm>
                <a:off x="2530" y="3978"/>
                <a:ext cx="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3" name="Freeform 1408"/>
              <p:cNvSpPr>
                <a:spLocks/>
              </p:cNvSpPr>
              <p:nvPr/>
            </p:nvSpPr>
            <p:spPr bwMode="auto">
              <a:xfrm>
                <a:off x="2532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4" name="Freeform 1409"/>
              <p:cNvSpPr>
                <a:spLocks/>
              </p:cNvSpPr>
              <p:nvPr/>
            </p:nvSpPr>
            <p:spPr bwMode="auto">
              <a:xfrm>
                <a:off x="2532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5" name="Freeform 1410"/>
              <p:cNvSpPr>
                <a:spLocks/>
              </p:cNvSpPr>
              <p:nvPr/>
            </p:nvSpPr>
            <p:spPr bwMode="auto">
              <a:xfrm>
                <a:off x="2532" y="3978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6" name="Freeform 1411"/>
              <p:cNvSpPr>
                <a:spLocks/>
              </p:cNvSpPr>
              <p:nvPr/>
            </p:nvSpPr>
            <p:spPr bwMode="auto">
              <a:xfrm>
                <a:off x="2533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7" name="Freeform 1412"/>
              <p:cNvSpPr>
                <a:spLocks/>
              </p:cNvSpPr>
              <p:nvPr/>
            </p:nvSpPr>
            <p:spPr bwMode="auto">
              <a:xfrm>
                <a:off x="253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8" name="Freeform 1413"/>
              <p:cNvSpPr>
                <a:spLocks/>
              </p:cNvSpPr>
              <p:nvPr/>
            </p:nvSpPr>
            <p:spPr bwMode="auto">
              <a:xfrm>
                <a:off x="2533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9" name="Freeform 1414"/>
              <p:cNvSpPr>
                <a:spLocks/>
              </p:cNvSpPr>
              <p:nvPr/>
            </p:nvSpPr>
            <p:spPr bwMode="auto">
              <a:xfrm>
                <a:off x="25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0" name="Freeform 1415"/>
              <p:cNvSpPr>
                <a:spLocks/>
              </p:cNvSpPr>
              <p:nvPr/>
            </p:nvSpPr>
            <p:spPr bwMode="auto">
              <a:xfrm>
                <a:off x="25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1" name="Freeform 1416"/>
              <p:cNvSpPr>
                <a:spLocks/>
              </p:cNvSpPr>
              <p:nvPr/>
            </p:nvSpPr>
            <p:spPr bwMode="auto">
              <a:xfrm>
                <a:off x="25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2" name="Freeform 1417"/>
              <p:cNvSpPr>
                <a:spLocks/>
              </p:cNvSpPr>
              <p:nvPr/>
            </p:nvSpPr>
            <p:spPr bwMode="auto">
              <a:xfrm>
                <a:off x="253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3" name="Freeform 1418"/>
              <p:cNvSpPr>
                <a:spLocks/>
              </p:cNvSpPr>
              <p:nvPr/>
            </p:nvSpPr>
            <p:spPr bwMode="auto">
              <a:xfrm>
                <a:off x="25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4" name="Freeform 1419"/>
              <p:cNvSpPr>
                <a:spLocks/>
              </p:cNvSpPr>
              <p:nvPr/>
            </p:nvSpPr>
            <p:spPr bwMode="auto">
              <a:xfrm>
                <a:off x="25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5" name="Freeform 1420"/>
              <p:cNvSpPr>
                <a:spLocks/>
              </p:cNvSpPr>
              <p:nvPr/>
            </p:nvSpPr>
            <p:spPr bwMode="auto">
              <a:xfrm>
                <a:off x="2534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6" name="Freeform 1421"/>
              <p:cNvSpPr>
                <a:spLocks/>
              </p:cNvSpPr>
              <p:nvPr/>
            </p:nvSpPr>
            <p:spPr bwMode="auto">
              <a:xfrm>
                <a:off x="25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7" name="Freeform 1422"/>
              <p:cNvSpPr>
                <a:spLocks/>
              </p:cNvSpPr>
              <p:nvPr/>
            </p:nvSpPr>
            <p:spPr bwMode="auto">
              <a:xfrm>
                <a:off x="253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624"/>
            <p:cNvGrpSpPr>
              <a:grpSpLocks/>
            </p:cNvGrpSpPr>
            <p:nvPr/>
          </p:nvGrpSpPr>
          <p:grpSpPr bwMode="auto">
            <a:xfrm>
              <a:off x="2534" y="3948"/>
              <a:ext cx="42" cy="36"/>
              <a:chOff x="2534" y="3948"/>
              <a:chExt cx="42" cy="36"/>
            </a:xfrm>
          </p:grpSpPr>
          <p:sp>
            <p:nvSpPr>
              <p:cNvPr id="3788" name="Freeform 1424"/>
              <p:cNvSpPr>
                <a:spLocks/>
              </p:cNvSpPr>
              <p:nvPr/>
            </p:nvSpPr>
            <p:spPr bwMode="auto">
              <a:xfrm>
                <a:off x="2534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9" name="Freeform 1425"/>
              <p:cNvSpPr>
                <a:spLocks/>
              </p:cNvSpPr>
              <p:nvPr/>
            </p:nvSpPr>
            <p:spPr bwMode="auto">
              <a:xfrm>
                <a:off x="2534" y="3977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0" name="Freeform 1426"/>
              <p:cNvSpPr>
                <a:spLocks/>
              </p:cNvSpPr>
              <p:nvPr/>
            </p:nvSpPr>
            <p:spPr bwMode="auto">
              <a:xfrm>
                <a:off x="2537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3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1" name="Freeform 1427"/>
              <p:cNvSpPr>
                <a:spLocks/>
              </p:cNvSpPr>
              <p:nvPr/>
            </p:nvSpPr>
            <p:spPr bwMode="auto">
              <a:xfrm>
                <a:off x="2534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2" name="Freeform 1428"/>
              <p:cNvSpPr>
                <a:spLocks/>
              </p:cNvSpPr>
              <p:nvPr/>
            </p:nvSpPr>
            <p:spPr bwMode="auto">
              <a:xfrm>
                <a:off x="2534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3" name="Freeform 1429"/>
              <p:cNvSpPr>
                <a:spLocks/>
              </p:cNvSpPr>
              <p:nvPr/>
            </p:nvSpPr>
            <p:spPr bwMode="auto">
              <a:xfrm>
                <a:off x="2534" y="3971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" name="Freeform 1430"/>
              <p:cNvSpPr>
                <a:spLocks/>
              </p:cNvSpPr>
              <p:nvPr/>
            </p:nvSpPr>
            <p:spPr bwMode="auto">
              <a:xfrm>
                <a:off x="2536" y="3971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" name="Freeform 1431"/>
              <p:cNvSpPr>
                <a:spLocks/>
              </p:cNvSpPr>
              <p:nvPr/>
            </p:nvSpPr>
            <p:spPr bwMode="auto">
              <a:xfrm>
                <a:off x="2534" y="3970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" name="Freeform 1432"/>
              <p:cNvSpPr>
                <a:spLocks/>
              </p:cNvSpPr>
              <p:nvPr/>
            </p:nvSpPr>
            <p:spPr bwMode="auto">
              <a:xfrm>
                <a:off x="2536" y="3967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" name="Freeform 1433"/>
              <p:cNvSpPr>
                <a:spLocks/>
              </p:cNvSpPr>
              <p:nvPr/>
            </p:nvSpPr>
            <p:spPr bwMode="auto">
              <a:xfrm>
                <a:off x="2536" y="3967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" name="Freeform 1434"/>
              <p:cNvSpPr>
                <a:spLocks/>
              </p:cNvSpPr>
              <p:nvPr/>
            </p:nvSpPr>
            <p:spPr bwMode="auto">
              <a:xfrm>
                <a:off x="2536" y="3968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" name="Freeform 1435"/>
              <p:cNvSpPr>
                <a:spLocks/>
              </p:cNvSpPr>
              <p:nvPr/>
            </p:nvSpPr>
            <p:spPr bwMode="auto">
              <a:xfrm>
                <a:off x="2536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" name="Freeform 1436"/>
              <p:cNvSpPr>
                <a:spLocks/>
              </p:cNvSpPr>
              <p:nvPr/>
            </p:nvSpPr>
            <p:spPr bwMode="auto">
              <a:xfrm>
                <a:off x="2536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1" name="Freeform 1437"/>
              <p:cNvSpPr>
                <a:spLocks/>
              </p:cNvSpPr>
              <p:nvPr/>
            </p:nvSpPr>
            <p:spPr bwMode="auto">
              <a:xfrm>
                <a:off x="2536" y="3972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2" name="Freeform 1438"/>
              <p:cNvSpPr>
                <a:spLocks/>
              </p:cNvSpPr>
              <p:nvPr/>
            </p:nvSpPr>
            <p:spPr bwMode="auto">
              <a:xfrm>
                <a:off x="2536" y="3977"/>
                <a:ext cx="6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3" name="Freeform 1439"/>
              <p:cNvSpPr>
                <a:spLocks/>
              </p:cNvSpPr>
              <p:nvPr/>
            </p:nvSpPr>
            <p:spPr bwMode="auto">
              <a:xfrm>
                <a:off x="2537" y="3977"/>
                <a:ext cx="5" cy="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3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5" y="3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4" name="Freeform 1440"/>
              <p:cNvSpPr>
                <a:spLocks/>
              </p:cNvSpPr>
              <p:nvPr/>
            </p:nvSpPr>
            <p:spPr bwMode="auto">
              <a:xfrm>
                <a:off x="2537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5" name="Freeform 1441"/>
              <p:cNvSpPr>
                <a:spLocks/>
              </p:cNvSpPr>
              <p:nvPr/>
            </p:nvSpPr>
            <p:spPr bwMode="auto">
              <a:xfrm>
                <a:off x="2537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6" name="Freeform 1442"/>
              <p:cNvSpPr>
                <a:spLocks/>
              </p:cNvSpPr>
              <p:nvPr/>
            </p:nvSpPr>
            <p:spPr bwMode="auto">
              <a:xfrm>
                <a:off x="2537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7" name="Freeform 1443"/>
              <p:cNvSpPr>
                <a:spLocks/>
              </p:cNvSpPr>
              <p:nvPr/>
            </p:nvSpPr>
            <p:spPr bwMode="auto">
              <a:xfrm>
                <a:off x="2537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8" name="Freeform 1444"/>
              <p:cNvSpPr>
                <a:spLocks/>
              </p:cNvSpPr>
              <p:nvPr/>
            </p:nvSpPr>
            <p:spPr bwMode="auto">
              <a:xfrm>
                <a:off x="2537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9" name="Freeform 1445"/>
              <p:cNvSpPr>
                <a:spLocks/>
              </p:cNvSpPr>
              <p:nvPr/>
            </p:nvSpPr>
            <p:spPr bwMode="auto">
              <a:xfrm>
                <a:off x="2539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0" name="Freeform 1446"/>
              <p:cNvSpPr>
                <a:spLocks/>
              </p:cNvSpPr>
              <p:nvPr/>
            </p:nvSpPr>
            <p:spPr bwMode="auto">
              <a:xfrm>
                <a:off x="2539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1" name="Freeform 1447"/>
              <p:cNvSpPr>
                <a:spLocks/>
              </p:cNvSpPr>
              <p:nvPr/>
            </p:nvSpPr>
            <p:spPr bwMode="auto">
              <a:xfrm>
                <a:off x="25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2" name="Freeform 1448"/>
              <p:cNvSpPr>
                <a:spLocks/>
              </p:cNvSpPr>
              <p:nvPr/>
            </p:nvSpPr>
            <p:spPr bwMode="auto">
              <a:xfrm>
                <a:off x="254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3" name="Freeform 1449"/>
              <p:cNvSpPr>
                <a:spLocks/>
              </p:cNvSpPr>
              <p:nvPr/>
            </p:nvSpPr>
            <p:spPr bwMode="auto">
              <a:xfrm>
                <a:off x="254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4" name="Freeform 1450"/>
              <p:cNvSpPr>
                <a:spLocks/>
              </p:cNvSpPr>
              <p:nvPr/>
            </p:nvSpPr>
            <p:spPr bwMode="auto">
              <a:xfrm>
                <a:off x="2540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5" name="Freeform 1451"/>
              <p:cNvSpPr>
                <a:spLocks/>
              </p:cNvSpPr>
              <p:nvPr/>
            </p:nvSpPr>
            <p:spPr bwMode="auto">
              <a:xfrm>
                <a:off x="2542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6" name="Freeform 1452"/>
              <p:cNvSpPr>
                <a:spLocks/>
              </p:cNvSpPr>
              <p:nvPr/>
            </p:nvSpPr>
            <p:spPr bwMode="auto">
              <a:xfrm>
                <a:off x="2540" y="3978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7" name="Freeform 1453"/>
              <p:cNvSpPr>
                <a:spLocks/>
              </p:cNvSpPr>
              <p:nvPr/>
            </p:nvSpPr>
            <p:spPr bwMode="auto">
              <a:xfrm>
                <a:off x="2539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8" name="Freeform 1454"/>
              <p:cNvSpPr>
                <a:spLocks/>
              </p:cNvSpPr>
              <p:nvPr/>
            </p:nvSpPr>
            <p:spPr bwMode="auto">
              <a:xfrm>
                <a:off x="2540" y="3974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9" name="Freeform 1455"/>
              <p:cNvSpPr>
                <a:spLocks/>
              </p:cNvSpPr>
              <p:nvPr/>
            </p:nvSpPr>
            <p:spPr bwMode="auto">
              <a:xfrm>
                <a:off x="2540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0" name="Freeform 1456"/>
              <p:cNvSpPr>
                <a:spLocks/>
              </p:cNvSpPr>
              <p:nvPr/>
            </p:nvSpPr>
            <p:spPr bwMode="auto">
              <a:xfrm>
                <a:off x="2540" y="3972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1" name="Freeform 1457"/>
              <p:cNvSpPr>
                <a:spLocks/>
              </p:cNvSpPr>
              <p:nvPr/>
            </p:nvSpPr>
            <p:spPr bwMode="auto">
              <a:xfrm>
                <a:off x="2540" y="3974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2" name="Freeform 1458"/>
              <p:cNvSpPr>
                <a:spLocks/>
              </p:cNvSpPr>
              <p:nvPr/>
            </p:nvSpPr>
            <p:spPr bwMode="auto">
              <a:xfrm>
                <a:off x="2540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3" name="Freeform 1459"/>
              <p:cNvSpPr>
                <a:spLocks/>
              </p:cNvSpPr>
              <p:nvPr/>
            </p:nvSpPr>
            <p:spPr bwMode="auto">
              <a:xfrm>
                <a:off x="2540" y="3978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4" name="Freeform 1460"/>
              <p:cNvSpPr>
                <a:spLocks/>
              </p:cNvSpPr>
              <p:nvPr/>
            </p:nvSpPr>
            <p:spPr bwMode="auto">
              <a:xfrm>
                <a:off x="2543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5" name="Freeform 1461"/>
              <p:cNvSpPr>
                <a:spLocks/>
              </p:cNvSpPr>
              <p:nvPr/>
            </p:nvSpPr>
            <p:spPr bwMode="auto">
              <a:xfrm>
                <a:off x="2542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6" name="Freeform 1462"/>
              <p:cNvSpPr>
                <a:spLocks/>
              </p:cNvSpPr>
              <p:nvPr/>
            </p:nvSpPr>
            <p:spPr bwMode="auto">
              <a:xfrm>
                <a:off x="2542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7" name="Freeform 1463"/>
              <p:cNvSpPr>
                <a:spLocks/>
              </p:cNvSpPr>
              <p:nvPr/>
            </p:nvSpPr>
            <p:spPr bwMode="auto">
              <a:xfrm>
                <a:off x="2542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8" name="Freeform 1464"/>
              <p:cNvSpPr>
                <a:spLocks/>
              </p:cNvSpPr>
              <p:nvPr/>
            </p:nvSpPr>
            <p:spPr bwMode="auto">
              <a:xfrm>
                <a:off x="2542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9" name="Freeform 1465"/>
              <p:cNvSpPr>
                <a:spLocks/>
              </p:cNvSpPr>
              <p:nvPr/>
            </p:nvSpPr>
            <p:spPr bwMode="auto">
              <a:xfrm>
                <a:off x="2542" y="3974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0" name="Freeform 1466"/>
              <p:cNvSpPr>
                <a:spLocks/>
              </p:cNvSpPr>
              <p:nvPr/>
            </p:nvSpPr>
            <p:spPr bwMode="auto">
              <a:xfrm>
                <a:off x="2542" y="397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1" name="Freeform 1467"/>
              <p:cNvSpPr>
                <a:spLocks/>
              </p:cNvSpPr>
              <p:nvPr/>
            </p:nvSpPr>
            <p:spPr bwMode="auto">
              <a:xfrm>
                <a:off x="2542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2" name="Freeform 1468"/>
              <p:cNvSpPr>
                <a:spLocks/>
              </p:cNvSpPr>
              <p:nvPr/>
            </p:nvSpPr>
            <p:spPr bwMode="auto">
              <a:xfrm>
                <a:off x="2542" y="3971"/>
                <a:ext cx="5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3" name="Freeform 1469"/>
              <p:cNvSpPr>
                <a:spLocks/>
              </p:cNvSpPr>
              <p:nvPr/>
            </p:nvSpPr>
            <p:spPr bwMode="auto">
              <a:xfrm>
                <a:off x="2543" y="3968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4" name="Freeform 1470"/>
              <p:cNvSpPr>
                <a:spLocks/>
              </p:cNvSpPr>
              <p:nvPr/>
            </p:nvSpPr>
            <p:spPr bwMode="auto">
              <a:xfrm>
                <a:off x="2543" y="3968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5" name="Freeform 1471"/>
              <p:cNvSpPr>
                <a:spLocks/>
              </p:cNvSpPr>
              <p:nvPr/>
            </p:nvSpPr>
            <p:spPr bwMode="auto">
              <a:xfrm>
                <a:off x="2543" y="3970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6" name="Freeform 1472"/>
              <p:cNvSpPr>
                <a:spLocks/>
              </p:cNvSpPr>
              <p:nvPr/>
            </p:nvSpPr>
            <p:spPr bwMode="auto">
              <a:xfrm>
                <a:off x="2543" y="3974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7" name="Freeform 1473"/>
              <p:cNvSpPr>
                <a:spLocks/>
              </p:cNvSpPr>
              <p:nvPr/>
            </p:nvSpPr>
            <p:spPr bwMode="auto">
              <a:xfrm>
                <a:off x="2543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8" name="Freeform 1474"/>
              <p:cNvSpPr>
                <a:spLocks/>
              </p:cNvSpPr>
              <p:nvPr/>
            </p:nvSpPr>
            <p:spPr bwMode="auto">
              <a:xfrm>
                <a:off x="2543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9" name="Freeform 1475"/>
              <p:cNvSpPr>
                <a:spLocks/>
              </p:cNvSpPr>
              <p:nvPr/>
            </p:nvSpPr>
            <p:spPr bwMode="auto">
              <a:xfrm>
                <a:off x="2545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0" name="Freeform 1476"/>
              <p:cNvSpPr>
                <a:spLocks/>
              </p:cNvSpPr>
              <p:nvPr/>
            </p:nvSpPr>
            <p:spPr bwMode="auto">
              <a:xfrm>
                <a:off x="2545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1" name="Freeform 1477"/>
              <p:cNvSpPr>
                <a:spLocks/>
              </p:cNvSpPr>
              <p:nvPr/>
            </p:nvSpPr>
            <p:spPr bwMode="auto">
              <a:xfrm>
                <a:off x="2545" y="3978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2" name="Freeform 1478"/>
              <p:cNvSpPr>
                <a:spLocks/>
              </p:cNvSpPr>
              <p:nvPr/>
            </p:nvSpPr>
            <p:spPr bwMode="auto">
              <a:xfrm>
                <a:off x="254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3" name="Freeform 1479"/>
              <p:cNvSpPr>
                <a:spLocks/>
              </p:cNvSpPr>
              <p:nvPr/>
            </p:nvSpPr>
            <p:spPr bwMode="auto">
              <a:xfrm>
                <a:off x="2545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4" name="Freeform 1480"/>
              <p:cNvSpPr>
                <a:spLocks/>
              </p:cNvSpPr>
              <p:nvPr/>
            </p:nvSpPr>
            <p:spPr bwMode="auto">
              <a:xfrm>
                <a:off x="2545" y="3974"/>
                <a:ext cx="5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5" name="Freeform 1481"/>
              <p:cNvSpPr>
                <a:spLocks/>
              </p:cNvSpPr>
              <p:nvPr/>
            </p:nvSpPr>
            <p:spPr bwMode="auto">
              <a:xfrm>
                <a:off x="2546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6" name="Freeform 1482"/>
              <p:cNvSpPr>
                <a:spLocks/>
              </p:cNvSpPr>
              <p:nvPr/>
            </p:nvSpPr>
            <p:spPr bwMode="auto">
              <a:xfrm>
                <a:off x="2545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7" name="Freeform 1483"/>
              <p:cNvSpPr>
                <a:spLocks/>
              </p:cNvSpPr>
              <p:nvPr/>
            </p:nvSpPr>
            <p:spPr bwMode="auto">
              <a:xfrm>
                <a:off x="2545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8" name="Freeform 1484"/>
              <p:cNvSpPr>
                <a:spLocks/>
              </p:cNvSpPr>
              <p:nvPr/>
            </p:nvSpPr>
            <p:spPr bwMode="auto">
              <a:xfrm>
                <a:off x="2546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9" name="Freeform 1485"/>
              <p:cNvSpPr>
                <a:spLocks/>
              </p:cNvSpPr>
              <p:nvPr/>
            </p:nvSpPr>
            <p:spPr bwMode="auto">
              <a:xfrm>
                <a:off x="2546" y="3974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0" name="Freeform 1486"/>
              <p:cNvSpPr>
                <a:spLocks/>
              </p:cNvSpPr>
              <p:nvPr/>
            </p:nvSpPr>
            <p:spPr bwMode="auto">
              <a:xfrm>
                <a:off x="2546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1" name="Freeform 1487"/>
              <p:cNvSpPr>
                <a:spLocks/>
              </p:cNvSpPr>
              <p:nvPr/>
            </p:nvSpPr>
            <p:spPr bwMode="auto">
              <a:xfrm>
                <a:off x="254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2" name="Freeform 1488"/>
              <p:cNvSpPr>
                <a:spLocks/>
              </p:cNvSpPr>
              <p:nvPr/>
            </p:nvSpPr>
            <p:spPr bwMode="auto">
              <a:xfrm>
                <a:off x="2546" y="3974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3" name="Freeform 1489"/>
              <p:cNvSpPr>
                <a:spLocks/>
              </p:cNvSpPr>
              <p:nvPr/>
            </p:nvSpPr>
            <p:spPr bwMode="auto">
              <a:xfrm>
                <a:off x="2546" y="3968"/>
                <a:ext cx="6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4" name="Freeform 1490"/>
              <p:cNvSpPr>
                <a:spLocks/>
              </p:cNvSpPr>
              <p:nvPr/>
            </p:nvSpPr>
            <p:spPr bwMode="auto">
              <a:xfrm>
                <a:off x="2549" y="3968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5" name="Freeform 1491"/>
              <p:cNvSpPr>
                <a:spLocks/>
              </p:cNvSpPr>
              <p:nvPr/>
            </p:nvSpPr>
            <p:spPr bwMode="auto">
              <a:xfrm>
                <a:off x="2547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6" name="Freeform 1492"/>
              <p:cNvSpPr>
                <a:spLocks/>
              </p:cNvSpPr>
              <p:nvPr/>
            </p:nvSpPr>
            <p:spPr bwMode="auto">
              <a:xfrm>
                <a:off x="2547" y="396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7" name="Freeform 1493"/>
              <p:cNvSpPr>
                <a:spLocks/>
              </p:cNvSpPr>
              <p:nvPr/>
            </p:nvSpPr>
            <p:spPr bwMode="auto">
              <a:xfrm>
                <a:off x="2547" y="3964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8" name="Freeform 1494"/>
              <p:cNvSpPr>
                <a:spLocks/>
              </p:cNvSpPr>
              <p:nvPr/>
            </p:nvSpPr>
            <p:spPr bwMode="auto">
              <a:xfrm>
                <a:off x="2547" y="395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9" name="Freeform 1495"/>
              <p:cNvSpPr>
                <a:spLocks/>
              </p:cNvSpPr>
              <p:nvPr/>
            </p:nvSpPr>
            <p:spPr bwMode="auto">
              <a:xfrm>
                <a:off x="2547" y="3951"/>
                <a:ext cx="6" cy="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0" name="Freeform 1496"/>
              <p:cNvSpPr>
                <a:spLocks/>
              </p:cNvSpPr>
              <p:nvPr/>
            </p:nvSpPr>
            <p:spPr bwMode="auto">
              <a:xfrm>
                <a:off x="2547" y="394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1" name="Freeform 1497"/>
              <p:cNvSpPr>
                <a:spLocks/>
              </p:cNvSpPr>
              <p:nvPr/>
            </p:nvSpPr>
            <p:spPr bwMode="auto">
              <a:xfrm>
                <a:off x="2547" y="3948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2" name="Freeform 1498"/>
              <p:cNvSpPr>
                <a:spLocks/>
              </p:cNvSpPr>
              <p:nvPr/>
            </p:nvSpPr>
            <p:spPr bwMode="auto">
              <a:xfrm>
                <a:off x="2547" y="3952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3" name="Freeform 1499"/>
              <p:cNvSpPr>
                <a:spLocks/>
              </p:cNvSpPr>
              <p:nvPr/>
            </p:nvSpPr>
            <p:spPr bwMode="auto">
              <a:xfrm>
                <a:off x="2547" y="3956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4" name="Freeform 1500"/>
              <p:cNvSpPr>
                <a:spLocks/>
              </p:cNvSpPr>
              <p:nvPr/>
            </p:nvSpPr>
            <p:spPr bwMode="auto">
              <a:xfrm>
                <a:off x="2549" y="3961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5" name="Freeform 1501"/>
              <p:cNvSpPr>
                <a:spLocks/>
              </p:cNvSpPr>
              <p:nvPr/>
            </p:nvSpPr>
            <p:spPr bwMode="auto">
              <a:xfrm>
                <a:off x="2549" y="3964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6" name="Freeform 1502"/>
              <p:cNvSpPr>
                <a:spLocks/>
              </p:cNvSpPr>
              <p:nvPr/>
            </p:nvSpPr>
            <p:spPr bwMode="auto">
              <a:xfrm>
                <a:off x="2549" y="396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7" name="Freeform 1503"/>
              <p:cNvSpPr>
                <a:spLocks/>
              </p:cNvSpPr>
              <p:nvPr/>
            </p:nvSpPr>
            <p:spPr bwMode="auto">
              <a:xfrm>
                <a:off x="2549" y="3968"/>
                <a:ext cx="6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8" name="Freeform 1504"/>
              <p:cNvSpPr>
                <a:spLocks/>
              </p:cNvSpPr>
              <p:nvPr/>
            </p:nvSpPr>
            <p:spPr bwMode="auto">
              <a:xfrm>
                <a:off x="2549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9" name="Freeform 1505"/>
              <p:cNvSpPr>
                <a:spLocks/>
              </p:cNvSpPr>
              <p:nvPr/>
            </p:nvSpPr>
            <p:spPr bwMode="auto">
              <a:xfrm>
                <a:off x="2549" y="3971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0" name="Freeform 1506"/>
              <p:cNvSpPr>
                <a:spLocks/>
              </p:cNvSpPr>
              <p:nvPr/>
            </p:nvSpPr>
            <p:spPr bwMode="auto">
              <a:xfrm>
                <a:off x="2549" y="3971"/>
                <a:ext cx="6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1" name="Freeform 1507"/>
              <p:cNvSpPr>
                <a:spLocks/>
              </p:cNvSpPr>
              <p:nvPr/>
            </p:nvSpPr>
            <p:spPr bwMode="auto">
              <a:xfrm>
                <a:off x="2550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2" name="Freeform 1508"/>
              <p:cNvSpPr>
                <a:spLocks/>
              </p:cNvSpPr>
              <p:nvPr/>
            </p:nvSpPr>
            <p:spPr bwMode="auto">
              <a:xfrm>
                <a:off x="2550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3" name="Freeform 1509"/>
              <p:cNvSpPr>
                <a:spLocks/>
              </p:cNvSpPr>
              <p:nvPr/>
            </p:nvSpPr>
            <p:spPr bwMode="auto">
              <a:xfrm>
                <a:off x="2550" y="3977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4" name="Freeform 1510"/>
              <p:cNvSpPr>
                <a:spLocks/>
              </p:cNvSpPr>
              <p:nvPr/>
            </p:nvSpPr>
            <p:spPr bwMode="auto">
              <a:xfrm>
                <a:off x="2550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5" name="Freeform 1511"/>
              <p:cNvSpPr>
                <a:spLocks/>
              </p:cNvSpPr>
              <p:nvPr/>
            </p:nvSpPr>
            <p:spPr bwMode="auto">
              <a:xfrm>
                <a:off x="2550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6" name="Freeform 1512"/>
              <p:cNvSpPr>
                <a:spLocks/>
              </p:cNvSpPr>
              <p:nvPr/>
            </p:nvSpPr>
            <p:spPr bwMode="auto">
              <a:xfrm>
                <a:off x="2552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7" name="Freeform 1513"/>
              <p:cNvSpPr>
                <a:spLocks/>
              </p:cNvSpPr>
              <p:nvPr/>
            </p:nvSpPr>
            <p:spPr bwMode="auto">
              <a:xfrm>
                <a:off x="255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8" name="Freeform 1514"/>
              <p:cNvSpPr>
                <a:spLocks/>
              </p:cNvSpPr>
              <p:nvPr/>
            </p:nvSpPr>
            <p:spPr bwMode="auto">
              <a:xfrm>
                <a:off x="255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9" name="Freeform 1515"/>
              <p:cNvSpPr>
                <a:spLocks/>
              </p:cNvSpPr>
              <p:nvPr/>
            </p:nvSpPr>
            <p:spPr bwMode="auto">
              <a:xfrm>
                <a:off x="2553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0" name="Freeform 1516"/>
              <p:cNvSpPr>
                <a:spLocks/>
              </p:cNvSpPr>
              <p:nvPr/>
            </p:nvSpPr>
            <p:spPr bwMode="auto">
              <a:xfrm>
                <a:off x="2553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1" name="Freeform 1517"/>
              <p:cNvSpPr>
                <a:spLocks/>
              </p:cNvSpPr>
              <p:nvPr/>
            </p:nvSpPr>
            <p:spPr bwMode="auto">
              <a:xfrm>
                <a:off x="2552" y="3978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2" name="Freeform 1518"/>
              <p:cNvSpPr>
                <a:spLocks/>
              </p:cNvSpPr>
              <p:nvPr/>
            </p:nvSpPr>
            <p:spPr bwMode="auto">
              <a:xfrm>
                <a:off x="2552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3" name="Freeform 1519"/>
              <p:cNvSpPr>
                <a:spLocks/>
              </p:cNvSpPr>
              <p:nvPr/>
            </p:nvSpPr>
            <p:spPr bwMode="auto">
              <a:xfrm>
                <a:off x="2552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4" name="Freeform 1520"/>
              <p:cNvSpPr>
                <a:spLocks/>
              </p:cNvSpPr>
              <p:nvPr/>
            </p:nvSpPr>
            <p:spPr bwMode="auto">
              <a:xfrm>
                <a:off x="2552" y="3968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5" name="Freeform 1521"/>
              <p:cNvSpPr>
                <a:spLocks/>
              </p:cNvSpPr>
              <p:nvPr/>
            </p:nvSpPr>
            <p:spPr bwMode="auto">
              <a:xfrm>
                <a:off x="2552" y="3961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6" name="Freeform 1522"/>
              <p:cNvSpPr>
                <a:spLocks/>
              </p:cNvSpPr>
              <p:nvPr/>
            </p:nvSpPr>
            <p:spPr bwMode="auto">
              <a:xfrm>
                <a:off x="2553" y="3961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7" name="Freeform 1523"/>
              <p:cNvSpPr>
                <a:spLocks/>
              </p:cNvSpPr>
              <p:nvPr/>
            </p:nvSpPr>
            <p:spPr bwMode="auto">
              <a:xfrm>
                <a:off x="2553" y="3962"/>
                <a:ext cx="5" cy="8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5" y="6"/>
                  </a:cxn>
                </a:cxnLst>
                <a:rect l="0" t="0" r="r" b="b"/>
                <a:pathLst>
                  <a:path w="5" h="8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8" name="Freeform 1524"/>
              <p:cNvSpPr>
                <a:spLocks/>
              </p:cNvSpPr>
              <p:nvPr/>
            </p:nvSpPr>
            <p:spPr bwMode="auto">
              <a:xfrm>
                <a:off x="2553" y="3968"/>
                <a:ext cx="5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9" name="Freeform 1525"/>
              <p:cNvSpPr>
                <a:spLocks/>
              </p:cNvSpPr>
              <p:nvPr/>
            </p:nvSpPr>
            <p:spPr bwMode="auto">
              <a:xfrm>
                <a:off x="255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0" name="Freeform 1526"/>
              <p:cNvSpPr>
                <a:spLocks/>
              </p:cNvSpPr>
              <p:nvPr/>
            </p:nvSpPr>
            <p:spPr bwMode="auto">
              <a:xfrm>
                <a:off x="2553" y="3977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1" name="Freeform 1527"/>
              <p:cNvSpPr>
                <a:spLocks/>
              </p:cNvSpPr>
              <p:nvPr/>
            </p:nvSpPr>
            <p:spPr bwMode="auto">
              <a:xfrm>
                <a:off x="2555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2" name="Freeform 1528"/>
              <p:cNvSpPr>
                <a:spLocks/>
              </p:cNvSpPr>
              <p:nvPr/>
            </p:nvSpPr>
            <p:spPr bwMode="auto">
              <a:xfrm>
                <a:off x="2556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3" name="Freeform 1529"/>
              <p:cNvSpPr>
                <a:spLocks/>
              </p:cNvSpPr>
              <p:nvPr/>
            </p:nvSpPr>
            <p:spPr bwMode="auto">
              <a:xfrm>
                <a:off x="2556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" name="Freeform 1530"/>
              <p:cNvSpPr>
                <a:spLocks/>
              </p:cNvSpPr>
              <p:nvPr/>
            </p:nvSpPr>
            <p:spPr bwMode="auto">
              <a:xfrm>
                <a:off x="255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" name="Freeform 1531"/>
              <p:cNvSpPr>
                <a:spLocks/>
              </p:cNvSpPr>
              <p:nvPr/>
            </p:nvSpPr>
            <p:spPr bwMode="auto">
              <a:xfrm>
                <a:off x="255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" name="Freeform 1532"/>
              <p:cNvSpPr>
                <a:spLocks/>
              </p:cNvSpPr>
              <p:nvPr/>
            </p:nvSpPr>
            <p:spPr bwMode="auto">
              <a:xfrm>
                <a:off x="2555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" name="Freeform 1533"/>
              <p:cNvSpPr>
                <a:spLocks/>
              </p:cNvSpPr>
              <p:nvPr/>
            </p:nvSpPr>
            <p:spPr bwMode="auto">
              <a:xfrm>
                <a:off x="2555" y="3974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8" name="Freeform 1534"/>
              <p:cNvSpPr>
                <a:spLocks/>
              </p:cNvSpPr>
              <p:nvPr/>
            </p:nvSpPr>
            <p:spPr bwMode="auto">
              <a:xfrm>
                <a:off x="2555" y="397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9" name="Freeform 1535"/>
              <p:cNvSpPr>
                <a:spLocks/>
              </p:cNvSpPr>
              <p:nvPr/>
            </p:nvSpPr>
            <p:spPr bwMode="auto">
              <a:xfrm>
                <a:off x="2555" y="3964"/>
                <a:ext cx="6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0" name="Freeform 1536"/>
              <p:cNvSpPr>
                <a:spLocks/>
              </p:cNvSpPr>
              <p:nvPr/>
            </p:nvSpPr>
            <p:spPr bwMode="auto">
              <a:xfrm>
                <a:off x="2558" y="3964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1" name="Freeform 1537"/>
              <p:cNvSpPr>
                <a:spLocks/>
              </p:cNvSpPr>
              <p:nvPr/>
            </p:nvSpPr>
            <p:spPr bwMode="auto">
              <a:xfrm>
                <a:off x="2556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2" name="Freeform 1538"/>
              <p:cNvSpPr>
                <a:spLocks/>
              </p:cNvSpPr>
              <p:nvPr/>
            </p:nvSpPr>
            <p:spPr bwMode="auto">
              <a:xfrm>
                <a:off x="2556" y="3968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3" name="Freeform 1539"/>
              <p:cNvSpPr>
                <a:spLocks/>
              </p:cNvSpPr>
              <p:nvPr/>
            </p:nvSpPr>
            <p:spPr bwMode="auto">
              <a:xfrm>
                <a:off x="2556" y="3971"/>
                <a:ext cx="6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4" name="Freeform 1540"/>
              <p:cNvSpPr>
                <a:spLocks/>
              </p:cNvSpPr>
              <p:nvPr/>
            </p:nvSpPr>
            <p:spPr bwMode="auto">
              <a:xfrm>
                <a:off x="2556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5" name="Freeform 1541"/>
              <p:cNvSpPr>
                <a:spLocks/>
              </p:cNvSpPr>
              <p:nvPr/>
            </p:nvSpPr>
            <p:spPr bwMode="auto">
              <a:xfrm>
                <a:off x="2556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6" name="Freeform 1542"/>
              <p:cNvSpPr>
                <a:spLocks/>
              </p:cNvSpPr>
              <p:nvPr/>
            </p:nvSpPr>
            <p:spPr bwMode="auto">
              <a:xfrm>
                <a:off x="2556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7" name="Freeform 1543"/>
              <p:cNvSpPr>
                <a:spLocks/>
              </p:cNvSpPr>
              <p:nvPr/>
            </p:nvSpPr>
            <p:spPr bwMode="auto">
              <a:xfrm>
                <a:off x="2556" y="3968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8" name="Freeform 1544"/>
              <p:cNvSpPr>
                <a:spLocks/>
              </p:cNvSpPr>
              <p:nvPr/>
            </p:nvSpPr>
            <p:spPr bwMode="auto">
              <a:xfrm>
                <a:off x="2558" y="3964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9" name="Freeform 1545"/>
              <p:cNvSpPr>
                <a:spLocks/>
              </p:cNvSpPr>
              <p:nvPr/>
            </p:nvSpPr>
            <p:spPr bwMode="auto">
              <a:xfrm>
                <a:off x="2558" y="3958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0" name="Freeform 1546"/>
              <p:cNvSpPr>
                <a:spLocks/>
              </p:cNvSpPr>
              <p:nvPr/>
            </p:nvSpPr>
            <p:spPr bwMode="auto">
              <a:xfrm>
                <a:off x="2558" y="3954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1" name="Freeform 1547"/>
              <p:cNvSpPr>
                <a:spLocks/>
              </p:cNvSpPr>
              <p:nvPr/>
            </p:nvSpPr>
            <p:spPr bwMode="auto">
              <a:xfrm>
                <a:off x="2558" y="3954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2" name="Freeform 1548"/>
              <p:cNvSpPr>
                <a:spLocks/>
              </p:cNvSpPr>
              <p:nvPr/>
            </p:nvSpPr>
            <p:spPr bwMode="auto">
              <a:xfrm>
                <a:off x="2558" y="3956"/>
                <a:ext cx="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5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3" name="Freeform 1549"/>
              <p:cNvSpPr>
                <a:spLocks/>
              </p:cNvSpPr>
              <p:nvPr/>
            </p:nvSpPr>
            <p:spPr bwMode="auto">
              <a:xfrm>
                <a:off x="2558" y="3962"/>
                <a:ext cx="5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5" y="8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4" name="Freeform 1550"/>
              <p:cNvSpPr>
                <a:spLocks/>
              </p:cNvSpPr>
              <p:nvPr/>
            </p:nvSpPr>
            <p:spPr bwMode="auto">
              <a:xfrm>
                <a:off x="2558" y="396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5" name="Freeform 1551"/>
              <p:cNvSpPr>
                <a:spLocks/>
              </p:cNvSpPr>
              <p:nvPr/>
            </p:nvSpPr>
            <p:spPr bwMode="auto">
              <a:xfrm>
                <a:off x="2558" y="3968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6" name="Freeform 1552"/>
              <p:cNvSpPr>
                <a:spLocks/>
              </p:cNvSpPr>
              <p:nvPr/>
            </p:nvSpPr>
            <p:spPr bwMode="auto">
              <a:xfrm>
                <a:off x="2559" y="3970"/>
                <a:ext cx="4" cy="2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4" y="1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7" name="Freeform 1553"/>
              <p:cNvSpPr>
                <a:spLocks/>
              </p:cNvSpPr>
              <p:nvPr/>
            </p:nvSpPr>
            <p:spPr bwMode="auto">
              <a:xfrm>
                <a:off x="2559" y="396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8" name="Freeform 1554"/>
              <p:cNvSpPr>
                <a:spLocks/>
              </p:cNvSpPr>
              <p:nvPr/>
            </p:nvSpPr>
            <p:spPr bwMode="auto">
              <a:xfrm>
                <a:off x="2559" y="396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9" name="Freeform 1555"/>
              <p:cNvSpPr>
                <a:spLocks/>
              </p:cNvSpPr>
              <p:nvPr/>
            </p:nvSpPr>
            <p:spPr bwMode="auto">
              <a:xfrm>
                <a:off x="2559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0" name="Freeform 1556"/>
              <p:cNvSpPr>
                <a:spLocks/>
              </p:cNvSpPr>
              <p:nvPr/>
            </p:nvSpPr>
            <p:spPr bwMode="auto">
              <a:xfrm>
                <a:off x="2559" y="3970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1" name="Freeform 1557"/>
              <p:cNvSpPr>
                <a:spLocks/>
              </p:cNvSpPr>
              <p:nvPr/>
            </p:nvSpPr>
            <p:spPr bwMode="auto">
              <a:xfrm>
                <a:off x="2559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2" name="Freeform 1558"/>
              <p:cNvSpPr>
                <a:spLocks/>
              </p:cNvSpPr>
              <p:nvPr/>
            </p:nvSpPr>
            <p:spPr bwMode="auto">
              <a:xfrm>
                <a:off x="2559" y="3974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3" name="Freeform 1559"/>
              <p:cNvSpPr>
                <a:spLocks/>
              </p:cNvSpPr>
              <p:nvPr/>
            </p:nvSpPr>
            <p:spPr bwMode="auto">
              <a:xfrm>
                <a:off x="2561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4" name="Freeform 1560"/>
              <p:cNvSpPr>
                <a:spLocks/>
              </p:cNvSpPr>
              <p:nvPr/>
            </p:nvSpPr>
            <p:spPr bwMode="auto">
              <a:xfrm>
                <a:off x="2561" y="397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5" name="Freeform 1561"/>
              <p:cNvSpPr>
                <a:spLocks/>
              </p:cNvSpPr>
              <p:nvPr/>
            </p:nvSpPr>
            <p:spPr bwMode="auto">
              <a:xfrm>
                <a:off x="2561" y="397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6" name="Freeform 1562"/>
              <p:cNvSpPr>
                <a:spLocks/>
              </p:cNvSpPr>
              <p:nvPr/>
            </p:nvSpPr>
            <p:spPr bwMode="auto">
              <a:xfrm>
                <a:off x="2561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7" name="Freeform 1563"/>
              <p:cNvSpPr>
                <a:spLocks/>
              </p:cNvSpPr>
              <p:nvPr/>
            </p:nvSpPr>
            <p:spPr bwMode="auto">
              <a:xfrm>
                <a:off x="2561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8" name="Freeform 1564"/>
              <p:cNvSpPr>
                <a:spLocks/>
              </p:cNvSpPr>
              <p:nvPr/>
            </p:nvSpPr>
            <p:spPr bwMode="auto">
              <a:xfrm>
                <a:off x="2561" y="3978"/>
                <a:ext cx="4" cy="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3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9" name="Freeform 1565"/>
              <p:cNvSpPr>
                <a:spLocks/>
              </p:cNvSpPr>
              <p:nvPr/>
            </p:nvSpPr>
            <p:spPr bwMode="auto">
              <a:xfrm>
                <a:off x="2562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0" name="Freeform 1566"/>
              <p:cNvSpPr>
                <a:spLocks/>
              </p:cNvSpPr>
              <p:nvPr/>
            </p:nvSpPr>
            <p:spPr bwMode="auto">
              <a:xfrm>
                <a:off x="2562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1" name="Freeform 1567"/>
              <p:cNvSpPr>
                <a:spLocks/>
              </p:cNvSpPr>
              <p:nvPr/>
            </p:nvSpPr>
            <p:spPr bwMode="auto">
              <a:xfrm>
                <a:off x="256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2" name="Freeform 1568"/>
              <p:cNvSpPr>
                <a:spLocks/>
              </p:cNvSpPr>
              <p:nvPr/>
            </p:nvSpPr>
            <p:spPr bwMode="auto">
              <a:xfrm>
                <a:off x="2563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3" name="Freeform 1569"/>
              <p:cNvSpPr>
                <a:spLocks/>
              </p:cNvSpPr>
              <p:nvPr/>
            </p:nvSpPr>
            <p:spPr bwMode="auto">
              <a:xfrm>
                <a:off x="2562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4" name="Freeform 1570"/>
              <p:cNvSpPr>
                <a:spLocks/>
              </p:cNvSpPr>
              <p:nvPr/>
            </p:nvSpPr>
            <p:spPr bwMode="auto">
              <a:xfrm>
                <a:off x="25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5" name="Freeform 1571"/>
              <p:cNvSpPr>
                <a:spLocks/>
              </p:cNvSpPr>
              <p:nvPr/>
            </p:nvSpPr>
            <p:spPr bwMode="auto">
              <a:xfrm>
                <a:off x="256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6" name="Freeform 1572"/>
              <p:cNvSpPr>
                <a:spLocks/>
              </p:cNvSpPr>
              <p:nvPr/>
            </p:nvSpPr>
            <p:spPr bwMode="auto">
              <a:xfrm>
                <a:off x="2563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7" name="Freeform 1573"/>
              <p:cNvSpPr>
                <a:spLocks/>
              </p:cNvSpPr>
              <p:nvPr/>
            </p:nvSpPr>
            <p:spPr bwMode="auto">
              <a:xfrm>
                <a:off x="25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8" name="Freeform 1574"/>
              <p:cNvSpPr>
                <a:spLocks/>
              </p:cNvSpPr>
              <p:nvPr/>
            </p:nvSpPr>
            <p:spPr bwMode="auto">
              <a:xfrm>
                <a:off x="25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9" name="Freeform 1575"/>
              <p:cNvSpPr>
                <a:spLocks/>
              </p:cNvSpPr>
              <p:nvPr/>
            </p:nvSpPr>
            <p:spPr bwMode="auto">
              <a:xfrm>
                <a:off x="2565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0" name="Freeform 1576"/>
              <p:cNvSpPr>
                <a:spLocks/>
              </p:cNvSpPr>
              <p:nvPr/>
            </p:nvSpPr>
            <p:spPr bwMode="auto">
              <a:xfrm>
                <a:off x="2563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1" name="Freeform 1577"/>
              <p:cNvSpPr>
                <a:spLocks/>
              </p:cNvSpPr>
              <p:nvPr/>
            </p:nvSpPr>
            <p:spPr bwMode="auto">
              <a:xfrm>
                <a:off x="2563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2" name="Freeform 1578"/>
              <p:cNvSpPr>
                <a:spLocks/>
              </p:cNvSpPr>
              <p:nvPr/>
            </p:nvSpPr>
            <p:spPr bwMode="auto">
              <a:xfrm>
                <a:off x="2563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3" name="Freeform 1579"/>
              <p:cNvSpPr>
                <a:spLocks/>
              </p:cNvSpPr>
              <p:nvPr/>
            </p:nvSpPr>
            <p:spPr bwMode="auto">
              <a:xfrm>
                <a:off x="2563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4" name="Freeform 1580"/>
              <p:cNvSpPr>
                <a:spLocks/>
              </p:cNvSpPr>
              <p:nvPr/>
            </p:nvSpPr>
            <p:spPr bwMode="auto">
              <a:xfrm>
                <a:off x="2563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5" name="Freeform 1581"/>
              <p:cNvSpPr>
                <a:spLocks/>
              </p:cNvSpPr>
              <p:nvPr/>
            </p:nvSpPr>
            <p:spPr bwMode="auto">
              <a:xfrm>
                <a:off x="2565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6" name="Freeform 1582"/>
              <p:cNvSpPr>
                <a:spLocks/>
              </p:cNvSpPr>
              <p:nvPr/>
            </p:nvSpPr>
            <p:spPr bwMode="auto">
              <a:xfrm>
                <a:off x="2566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7" name="Freeform 1583"/>
              <p:cNvSpPr>
                <a:spLocks/>
              </p:cNvSpPr>
              <p:nvPr/>
            </p:nvSpPr>
            <p:spPr bwMode="auto">
              <a:xfrm>
                <a:off x="2565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8" name="Freeform 1584"/>
              <p:cNvSpPr>
                <a:spLocks/>
              </p:cNvSpPr>
              <p:nvPr/>
            </p:nvSpPr>
            <p:spPr bwMode="auto">
              <a:xfrm>
                <a:off x="256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9" name="Freeform 1585"/>
              <p:cNvSpPr>
                <a:spLocks/>
              </p:cNvSpPr>
              <p:nvPr/>
            </p:nvSpPr>
            <p:spPr bwMode="auto">
              <a:xfrm>
                <a:off x="2565" y="3977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0" name="Freeform 1586"/>
              <p:cNvSpPr>
                <a:spLocks/>
              </p:cNvSpPr>
              <p:nvPr/>
            </p:nvSpPr>
            <p:spPr bwMode="auto">
              <a:xfrm>
                <a:off x="2565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1" name="Freeform 1587"/>
              <p:cNvSpPr>
                <a:spLocks/>
              </p:cNvSpPr>
              <p:nvPr/>
            </p:nvSpPr>
            <p:spPr bwMode="auto">
              <a:xfrm>
                <a:off x="2565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2" name="Freeform 1588"/>
              <p:cNvSpPr>
                <a:spLocks/>
              </p:cNvSpPr>
              <p:nvPr/>
            </p:nvSpPr>
            <p:spPr bwMode="auto">
              <a:xfrm>
                <a:off x="2565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3" name="Freeform 1589"/>
              <p:cNvSpPr>
                <a:spLocks/>
              </p:cNvSpPr>
              <p:nvPr/>
            </p:nvSpPr>
            <p:spPr bwMode="auto">
              <a:xfrm>
                <a:off x="2565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4" name="Freeform 1590"/>
              <p:cNvSpPr>
                <a:spLocks/>
              </p:cNvSpPr>
              <p:nvPr/>
            </p:nvSpPr>
            <p:spPr bwMode="auto">
              <a:xfrm>
                <a:off x="2566" y="3975"/>
                <a:ext cx="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5" name="Freeform 1591"/>
              <p:cNvSpPr>
                <a:spLocks/>
              </p:cNvSpPr>
              <p:nvPr/>
            </p:nvSpPr>
            <p:spPr bwMode="auto">
              <a:xfrm>
                <a:off x="2566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6" name="Freeform 1592"/>
              <p:cNvSpPr>
                <a:spLocks/>
              </p:cNvSpPr>
              <p:nvPr/>
            </p:nvSpPr>
            <p:spPr bwMode="auto">
              <a:xfrm>
                <a:off x="2566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7" name="Freeform 1593"/>
              <p:cNvSpPr>
                <a:spLocks/>
              </p:cNvSpPr>
              <p:nvPr/>
            </p:nvSpPr>
            <p:spPr bwMode="auto">
              <a:xfrm>
                <a:off x="2566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8" name="Freeform 1594"/>
              <p:cNvSpPr>
                <a:spLocks/>
              </p:cNvSpPr>
              <p:nvPr/>
            </p:nvSpPr>
            <p:spPr bwMode="auto">
              <a:xfrm>
                <a:off x="256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9" name="Freeform 1595"/>
              <p:cNvSpPr>
                <a:spLocks/>
              </p:cNvSpPr>
              <p:nvPr/>
            </p:nvSpPr>
            <p:spPr bwMode="auto">
              <a:xfrm>
                <a:off x="256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0" name="Freeform 1596"/>
              <p:cNvSpPr>
                <a:spLocks/>
              </p:cNvSpPr>
              <p:nvPr/>
            </p:nvSpPr>
            <p:spPr bwMode="auto">
              <a:xfrm>
                <a:off x="256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1" name="Freeform 1597"/>
              <p:cNvSpPr>
                <a:spLocks/>
              </p:cNvSpPr>
              <p:nvPr/>
            </p:nvSpPr>
            <p:spPr bwMode="auto">
              <a:xfrm>
                <a:off x="25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2" name="Freeform 1598"/>
              <p:cNvSpPr>
                <a:spLocks/>
              </p:cNvSpPr>
              <p:nvPr/>
            </p:nvSpPr>
            <p:spPr bwMode="auto">
              <a:xfrm>
                <a:off x="256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3" name="Freeform 1599"/>
              <p:cNvSpPr>
                <a:spLocks/>
              </p:cNvSpPr>
              <p:nvPr/>
            </p:nvSpPr>
            <p:spPr bwMode="auto">
              <a:xfrm>
                <a:off x="25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4" name="Freeform 1600"/>
              <p:cNvSpPr>
                <a:spLocks/>
              </p:cNvSpPr>
              <p:nvPr/>
            </p:nvSpPr>
            <p:spPr bwMode="auto">
              <a:xfrm>
                <a:off x="25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5" name="Freeform 1601"/>
              <p:cNvSpPr>
                <a:spLocks/>
              </p:cNvSpPr>
              <p:nvPr/>
            </p:nvSpPr>
            <p:spPr bwMode="auto">
              <a:xfrm>
                <a:off x="25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6" name="Freeform 1602"/>
              <p:cNvSpPr>
                <a:spLocks/>
              </p:cNvSpPr>
              <p:nvPr/>
            </p:nvSpPr>
            <p:spPr bwMode="auto">
              <a:xfrm>
                <a:off x="25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7" name="Freeform 1603"/>
              <p:cNvSpPr>
                <a:spLocks/>
              </p:cNvSpPr>
              <p:nvPr/>
            </p:nvSpPr>
            <p:spPr bwMode="auto">
              <a:xfrm>
                <a:off x="25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8" name="Freeform 1604"/>
              <p:cNvSpPr>
                <a:spLocks/>
              </p:cNvSpPr>
              <p:nvPr/>
            </p:nvSpPr>
            <p:spPr bwMode="auto">
              <a:xfrm>
                <a:off x="25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9" name="Freeform 1605"/>
              <p:cNvSpPr>
                <a:spLocks/>
              </p:cNvSpPr>
              <p:nvPr/>
            </p:nvSpPr>
            <p:spPr bwMode="auto">
              <a:xfrm>
                <a:off x="25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0" name="Freeform 1606"/>
              <p:cNvSpPr>
                <a:spLocks/>
              </p:cNvSpPr>
              <p:nvPr/>
            </p:nvSpPr>
            <p:spPr bwMode="auto">
              <a:xfrm>
                <a:off x="257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1" name="Freeform 1607"/>
              <p:cNvSpPr>
                <a:spLocks/>
              </p:cNvSpPr>
              <p:nvPr/>
            </p:nvSpPr>
            <p:spPr bwMode="auto">
              <a:xfrm>
                <a:off x="25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2" name="Freeform 1608"/>
              <p:cNvSpPr>
                <a:spLocks/>
              </p:cNvSpPr>
              <p:nvPr/>
            </p:nvSpPr>
            <p:spPr bwMode="auto">
              <a:xfrm>
                <a:off x="25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3" name="Freeform 1609"/>
              <p:cNvSpPr>
                <a:spLocks/>
              </p:cNvSpPr>
              <p:nvPr/>
            </p:nvSpPr>
            <p:spPr bwMode="auto">
              <a:xfrm>
                <a:off x="25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4" name="Freeform 1610"/>
              <p:cNvSpPr>
                <a:spLocks/>
              </p:cNvSpPr>
              <p:nvPr/>
            </p:nvSpPr>
            <p:spPr bwMode="auto">
              <a:xfrm>
                <a:off x="25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5" name="Freeform 1611"/>
              <p:cNvSpPr>
                <a:spLocks/>
              </p:cNvSpPr>
              <p:nvPr/>
            </p:nvSpPr>
            <p:spPr bwMode="auto">
              <a:xfrm>
                <a:off x="25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6" name="Freeform 1612"/>
              <p:cNvSpPr>
                <a:spLocks/>
              </p:cNvSpPr>
              <p:nvPr/>
            </p:nvSpPr>
            <p:spPr bwMode="auto">
              <a:xfrm>
                <a:off x="25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7" name="Freeform 1613"/>
              <p:cNvSpPr>
                <a:spLocks/>
              </p:cNvSpPr>
              <p:nvPr/>
            </p:nvSpPr>
            <p:spPr bwMode="auto">
              <a:xfrm>
                <a:off x="257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8" name="Freeform 1614"/>
              <p:cNvSpPr>
                <a:spLocks/>
              </p:cNvSpPr>
              <p:nvPr/>
            </p:nvSpPr>
            <p:spPr bwMode="auto">
              <a:xfrm>
                <a:off x="25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9" name="Freeform 1615"/>
              <p:cNvSpPr>
                <a:spLocks/>
              </p:cNvSpPr>
              <p:nvPr/>
            </p:nvSpPr>
            <p:spPr bwMode="auto">
              <a:xfrm>
                <a:off x="25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0" name="Freeform 1616"/>
              <p:cNvSpPr>
                <a:spLocks/>
              </p:cNvSpPr>
              <p:nvPr/>
            </p:nvSpPr>
            <p:spPr bwMode="auto">
              <a:xfrm>
                <a:off x="25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1" name="Freeform 1617"/>
              <p:cNvSpPr>
                <a:spLocks/>
              </p:cNvSpPr>
              <p:nvPr/>
            </p:nvSpPr>
            <p:spPr bwMode="auto">
              <a:xfrm>
                <a:off x="25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2" name="Freeform 1618"/>
              <p:cNvSpPr>
                <a:spLocks/>
              </p:cNvSpPr>
              <p:nvPr/>
            </p:nvSpPr>
            <p:spPr bwMode="auto">
              <a:xfrm>
                <a:off x="25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3" name="Freeform 1619"/>
              <p:cNvSpPr>
                <a:spLocks/>
              </p:cNvSpPr>
              <p:nvPr/>
            </p:nvSpPr>
            <p:spPr bwMode="auto">
              <a:xfrm>
                <a:off x="25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4" name="Freeform 1620"/>
              <p:cNvSpPr>
                <a:spLocks/>
              </p:cNvSpPr>
              <p:nvPr/>
            </p:nvSpPr>
            <p:spPr bwMode="auto">
              <a:xfrm>
                <a:off x="25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5" name="Freeform 1621"/>
              <p:cNvSpPr>
                <a:spLocks/>
              </p:cNvSpPr>
              <p:nvPr/>
            </p:nvSpPr>
            <p:spPr bwMode="auto">
              <a:xfrm>
                <a:off x="257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6" name="Freeform 1622"/>
              <p:cNvSpPr>
                <a:spLocks/>
              </p:cNvSpPr>
              <p:nvPr/>
            </p:nvSpPr>
            <p:spPr bwMode="auto">
              <a:xfrm>
                <a:off x="25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7" name="Freeform 1623"/>
              <p:cNvSpPr>
                <a:spLocks/>
              </p:cNvSpPr>
              <p:nvPr/>
            </p:nvSpPr>
            <p:spPr bwMode="auto">
              <a:xfrm>
                <a:off x="257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825"/>
            <p:cNvGrpSpPr>
              <a:grpSpLocks/>
            </p:cNvGrpSpPr>
            <p:nvPr/>
          </p:nvGrpSpPr>
          <p:grpSpPr bwMode="auto">
            <a:xfrm>
              <a:off x="2574" y="3885"/>
              <a:ext cx="42" cy="100"/>
              <a:chOff x="2574" y="3885"/>
              <a:chExt cx="42" cy="100"/>
            </a:xfrm>
          </p:grpSpPr>
          <p:sp>
            <p:nvSpPr>
              <p:cNvPr id="3588" name="Freeform 1625"/>
              <p:cNvSpPr>
                <a:spLocks/>
              </p:cNvSpPr>
              <p:nvPr/>
            </p:nvSpPr>
            <p:spPr bwMode="auto">
              <a:xfrm>
                <a:off x="2574" y="3977"/>
                <a:ext cx="2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0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9" name="Freeform 1626"/>
              <p:cNvSpPr>
                <a:spLocks/>
              </p:cNvSpPr>
              <p:nvPr/>
            </p:nvSpPr>
            <p:spPr bwMode="auto">
              <a:xfrm>
                <a:off x="25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0" name="Freeform 1627"/>
              <p:cNvSpPr>
                <a:spLocks/>
              </p:cNvSpPr>
              <p:nvPr/>
            </p:nvSpPr>
            <p:spPr bwMode="auto">
              <a:xfrm>
                <a:off x="2575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1" name="Freeform 1628"/>
              <p:cNvSpPr>
                <a:spLocks/>
              </p:cNvSpPr>
              <p:nvPr/>
            </p:nvSpPr>
            <p:spPr bwMode="auto">
              <a:xfrm>
                <a:off x="2574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2" name="Freeform 1629"/>
              <p:cNvSpPr>
                <a:spLocks/>
              </p:cNvSpPr>
              <p:nvPr/>
            </p:nvSpPr>
            <p:spPr bwMode="auto">
              <a:xfrm>
                <a:off x="2575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3" name="Freeform 1630"/>
              <p:cNvSpPr>
                <a:spLocks/>
              </p:cNvSpPr>
              <p:nvPr/>
            </p:nvSpPr>
            <p:spPr bwMode="auto">
              <a:xfrm>
                <a:off x="2576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4" name="Freeform 1631"/>
              <p:cNvSpPr>
                <a:spLocks/>
              </p:cNvSpPr>
              <p:nvPr/>
            </p:nvSpPr>
            <p:spPr bwMode="auto">
              <a:xfrm>
                <a:off x="2574" y="3977"/>
                <a:ext cx="4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6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5" name="Freeform 1632"/>
              <p:cNvSpPr>
                <a:spLocks/>
              </p:cNvSpPr>
              <p:nvPr/>
            </p:nvSpPr>
            <p:spPr bwMode="auto">
              <a:xfrm>
                <a:off x="25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6" name="Freeform 1633"/>
              <p:cNvSpPr>
                <a:spLocks/>
              </p:cNvSpPr>
              <p:nvPr/>
            </p:nvSpPr>
            <p:spPr bwMode="auto">
              <a:xfrm>
                <a:off x="2576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7" name="Freeform 1634"/>
              <p:cNvSpPr>
                <a:spLocks/>
              </p:cNvSpPr>
              <p:nvPr/>
            </p:nvSpPr>
            <p:spPr bwMode="auto">
              <a:xfrm>
                <a:off x="2575" y="3978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8" name="Freeform 1635"/>
              <p:cNvSpPr>
                <a:spLocks/>
              </p:cNvSpPr>
              <p:nvPr/>
            </p:nvSpPr>
            <p:spPr bwMode="auto">
              <a:xfrm>
                <a:off x="25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9" name="Freeform 1636"/>
              <p:cNvSpPr>
                <a:spLocks/>
              </p:cNvSpPr>
              <p:nvPr/>
            </p:nvSpPr>
            <p:spPr bwMode="auto">
              <a:xfrm>
                <a:off x="25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0" name="Freeform 1637"/>
              <p:cNvSpPr>
                <a:spLocks/>
              </p:cNvSpPr>
              <p:nvPr/>
            </p:nvSpPr>
            <p:spPr bwMode="auto">
              <a:xfrm>
                <a:off x="257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1" name="Freeform 1638"/>
              <p:cNvSpPr>
                <a:spLocks/>
              </p:cNvSpPr>
              <p:nvPr/>
            </p:nvSpPr>
            <p:spPr bwMode="auto">
              <a:xfrm>
                <a:off x="25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2" name="Freeform 1639"/>
              <p:cNvSpPr>
                <a:spLocks/>
              </p:cNvSpPr>
              <p:nvPr/>
            </p:nvSpPr>
            <p:spPr bwMode="auto">
              <a:xfrm>
                <a:off x="25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3" name="Freeform 1640"/>
              <p:cNvSpPr>
                <a:spLocks/>
              </p:cNvSpPr>
              <p:nvPr/>
            </p:nvSpPr>
            <p:spPr bwMode="auto">
              <a:xfrm>
                <a:off x="25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4" name="Freeform 1641"/>
              <p:cNvSpPr>
                <a:spLocks/>
              </p:cNvSpPr>
              <p:nvPr/>
            </p:nvSpPr>
            <p:spPr bwMode="auto">
              <a:xfrm>
                <a:off x="25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5" name="Freeform 1642"/>
              <p:cNvSpPr>
                <a:spLocks/>
              </p:cNvSpPr>
              <p:nvPr/>
            </p:nvSpPr>
            <p:spPr bwMode="auto">
              <a:xfrm>
                <a:off x="25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6" name="Freeform 1643"/>
              <p:cNvSpPr>
                <a:spLocks/>
              </p:cNvSpPr>
              <p:nvPr/>
            </p:nvSpPr>
            <p:spPr bwMode="auto">
              <a:xfrm>
                <a:off x="25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7" name="Freeform 1644"/>
              <p:cNvSpPr>
                <a:spLocks/>
              </p:cNvSpPr>
              <p:nvPr/>
            </p:nvSpPr>
            <p:spPr bwMode="auto">
              <a:xfrm>
                <a:off x="25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8" name="Freeform 1645"/>
              <p:cNvSpPr>
                <a:spLocks/>
              </p:cNvSpPr>
              <p:nvPr/>
            </p:nvSpPr>
            <p:spPr bwMode="auto">
              <a:xfrm>
                <a:off x="257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9" name="Freeform 1646"/>
              <p:cNvSpPr>
                <a:spLocks/>
              </p:cNvSpPr>
              <p:nvPr/>
            </p:nvSpPr>
            <p:spPr bwMode="auto">
              <a:xfrm>
                <a:off x="25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0" name="Freeform 1647"/>
              <p:cNvSpPr>
                <a:spLocks/>
              </p:cNvSpPr>
              <p:nvPr/>
            </p:nvSpPr>
            <p:spPr bwMode="auto">
              <a:xfrm>
                <a:off x="25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1" name="Freeform 1648"/>
              <p:cNvSpPr>
                <a:spLocks/>
              </p:cNvSpPr>
              <p:nvPr/>
            </p:nvSpPr>
            <p:spPr bwMode="auto">
              <a:xfrm>
                <a:off x="25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2" name="Freeform 1649"/>
              <p:cNvSpPr>
                <a:spLocks/>
              </p:cNvSpPr>
              <p:nvPr/>
            </p:nvSpPr>
            <p:spPr bwMode="auto">
              <a:xfrm>
                <a:off x="25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3" name="Freeform 1650"/>
              <p:cNvSpPr>
                <a:spLocks/>
              </p:cNvSpPr>
              <p:nvPr/>
            </p:nvSpPr>
            <p:spPr bwMode="auto">
              <a:xfrm>
                <a:off x="25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4" name="Freeform 1651"/>
              <p:cNvSpPr>
                <a:spLocks/>
              </p:cNvSpPr>
              <p:nvPr/>
            </p:nvSpPr>
            <p:spPr bwMode="auto">
              <a:xfrm>
                <a:off x="25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5" name="Freeform 1652"/>
              <p:cNvSpPr>
                <a:spLocks/>
              </p:cNvSpPr>
              <p:nvPr/>
            </p:nvSpPr>
            <p:spPr bwMode="auto">
              <a:xfrm>
                <a:off x="257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6" name="Freeform 1653"/>
              <p:cNvSpPr>
                <a:spLocks/>
              </p:cNvSpPr>
              <p:nvPr/>
            </p:nvSpPr>
            <p:spPr bwMode="auto">
              <a:xfrm>
                <a:off x="258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7" name="Freeform 1654"/>
              <p:cNvSpPr>
                <a:spLocks/>
              </p:cNvSpPr>
              <p:nvPr/>
            </p:nvSpPr>
            <p:spPr bwMode="auto">
              <a:xfrm>
                <a:off x="258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8" name="Freeform 1655"/>
              <p:cNvSpPr>
                <a:spLocks/>
              </p:cNvSpPr>
              <p:nvPr/>
            </p:nvSpPr>
            <p:spPr bwMode="auto">
              <a:xfrm>
                <a:off x="258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9" name="Freeform 1656"/>
              <p:cNvSpPr>
                <a:spLocks/>
              </p:cNvSpPr>
              <p:nvPr/>
            </p:nvSpPr>
            <p:spPr bwMode="auto">
              <a:xfrm>
                <a:off x="2579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0" name="Freeform 1657"/>
              <p:cNvSpPr>
                <a:spLocks/>
              </p:cNvSpPr>
              <p:nvPr/>
            </p:nvSpPr>
            <p:spPr bwMode="auto">
              <a:xfrm>
                <a:off x="258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1" name="Freeform 1658"/>
              <p:cNvSpPr>
                <a:spLocks/>
              </p:cNvSpPr>
              <p:nvPr/>
            </p:nvSpPr>
            <p:spPr bwMode="auto">
              <a:xfrm>
                <a:off x="2579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2" name="Freeform 1659"/>
              <p:cNvSpPr>
                <a:spLocks/>
              </p:cNvSpPr>
              <p:nvPr/>
            </p:nvSpPr>
            <p:spPr bwMode="auto">
              <a:xfrm>
                <a:off x="2581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3" name="Freeform 1660"/>
              <p:cNvSpPr>
                <a:spLocks/>
              </p:cNvSpPr>
              <p:nvPr/>
            </p:nvSpPr>
            <p:spPr bwMode="auto">
              <a:xfrm>
                <a:off x="2581" y="3980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4" name="Freeform 1661"/>
              <p:cNvSpPr>
                <a:spLocks/>
              </p:cNvSpPr>
              <p:nvPr/>
            </p:nvSpPr>
            <p:spPr bwMode="auto">
              <a:xfrm>
                <a:off x="2581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5" name="Freeform 1662"/>
              <p:cNvSpPr>
                <a:spLocks/>
              </p:cNvSpPr>
              <p:nvPr/>
            </p:nvSpPr>
            <p:spPr bwMode="auto">
              <a:xfrm>
                <a:off x="258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6" name="Freeform 1663"/>
              <p:cNvSpPr>
                <a:spLocks/>
              </p:cNvSpPr>
              <p:nvPr/>
            </p:nvSpPr>
            <p:spPr bwMode="auto">
              <a:xfrm>
                <a:off x="258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7" name="Freeform 1664"/>
              <p:cNvSpPr>
                <a:spLocks/>
              </p:cNvSpPr>
              <p:nvPr/>
            </p:nvSpPr>
            <p:spPr bwMode="auto">
              <a:xfrm>
                <a:off x="2581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8" name="Freeform 1665"/>
              <p:cNvSpPr>
                <a:spLocks/>
              </p:cNvSpPr>
              <p:nvPr/>
            </p:nvSpPr>
            <p:spPr bwMode="auto">
              <a:xfrm>
                <a:off x="2582" y="3977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9" name="Freeform 1666"/>
              <p:cNvSpPr>
                <a:spLocks/>
              </p:cNvSpPr>
              <p:nvPr/>
            </p:nvSpPr>
            <p:spPr bwMode="auto">
              <a:xfrm>
                <a:off x="258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0" name="Freeform 1667"/>
              <p:cNvSpPr>
                <a:spLocks/>
              </p:cNvSpPr>
              <p:nvPr/>
            </p:nvSpPr>
            <p:spPr bwMode="auto">
              <a:xfrm>
                <a:off x="258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3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1" name="Freeform 1668"/>
              <p:cNvSpPr>
                <a:spLocks/>
              </p:cNvSpPr>
              <p:nvPr/>
            </p:nvSpPr>
            <p:spPr bwMode="auto">
              <a:xfrm>
                <a:off x="2581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2" name="Freeform 1669"/>
              <p:cNvSpPr>
                <a:spLocks/>
              </p:cNvSpPr>
              <p:nvPr/>
            </p:nvSpPr>
            <p:spPr bwMode="auto">
              <a:xfrm>
                <a:off x="2581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3" name="Freeform 1670"/>
              <p:cNvSpPr>
                <a:spLocks/>
              </p:cNvSpPr>
              <p:nvPr/>
            </p:nvSpPr>
            <p:spPr bwMode="auto">
              <a:xfrm>
                <a:off x="2581" y="3972"/>
                <a:ext cx="6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4" name="Freeform 1671"/>
              <p:cNvSpPr>
                <a:spLocks/>
              </p:cNvSpPr>
              <p:nvPr/>
            </p:nvSpPr>
            <p:spPr bwMode="auto">
              <a:xfrm>
                <a:off x="2582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5" name="Freeform 1672"/>
              <p:cNvSpPr>
                <a:spLocks/>
              </p:cNvSpPr>
              <p:nvPr/>
            </p:nvSpPr>
            <p:spPr bwMode="auto">
              <a:xfrm>
                <a:off x="2581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6" name="Freeform 1673"/>
              <p:cNvSpPr>
                <a:spLocks/>
              </p:cNvSpPr>
              <p:nvPr/>
            </p:nvSpPr>
            <p:spPr bwMode="auto">
              <a:xfrm>
                <a:off x="2581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7" name="Freeform 1674"/>
              <p:cNvSpPr>
                <a:spLocks/>
              </p:cNvSpPr>
              <p:nvPr/>
            </p:nvSpPr>
            <p:spPr bwMode="auto">
              <a:xfrm>
                <a:off x="2582" y="3977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8" name="Freeform 1675"/>
              <p:cNvSpPr>
                <a:spLocks/>
              </p:cNvSpPr>
              <p:nvPr/>
            </p:nvSpPr>
            <p:spPr bwMode="auto">
              <a:xfrm>
                <a:off x="2582" y="3974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9" name="Freeform 1676"/>
              <p:cNvSpPr>
                <a:spLocks/>
              </p:cNvSpPr>
              <p:nvPr/>
            </p:nvSpPr>
            <p:spPr bwMode="auto">
              <a:xfrm>
                <a:off x="2585" y="3974"/>
                <a:ext cx="2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0" name="Freeform 1677"/>
              <p:cNvSpPr>
                <a:spLocks/>
              </p:cNvSpPr>
              <p:nvPr/>
            </p:nvSpPr>
            <p:spPr bwMode="auto">
              <a:xfrm>
                <a:off x="2582" y="3977"/>
                <a:ext cx="6" cy="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0" y="1"/>
                  </a:cxn>
                  <a:cxn ang="0">
                    <a:pos x="2" y="7"/>
                  </a:cxn>
                  <a:cxn ang="0">
                    <a:pos x="5" y="3"/>
                  </a:cxn>
                </a:cxnLst>
                <a:rect l="0" t="0" r="r" b="b"/>
                <a:pathLst>
                  <a:path w="6" h="7">
                    <a:moveTo>
                      <a:pt x="5" y="3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2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1" name="Freeform 1678"/>
              <p:cNvSpPr>
                <a:spLocks/>
              </p:cNvSpPr>
              <p:nvPr/>
            </p:nvSpPr>
            <p:spPr bwMode="auto">
              <a:xfrm>
                <a:off x="2582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6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6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2" name="Freeform 1679"/>
              <p:cNvSpPr>
                <a:spLocks/>
              </p:cNvSpPr>
              <p:nvPr/>
            </p:nvSpPr>
            <p:spPr bwMode="auto">
              <a:xfrm>
                <a:off x="2582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3" name="Freeform 1680"/>
              <p:cNvSpPr>
                <a:spLocks/>
              </p:cNvSpPr>
              <p:nvPr/>
            </p:nvSpPr>
            <p:spPr bwMode="auto">
              <a:xfrm>
                <a:off x="2582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4" name="Freeform 1681"/>
              <p:cNvSpPr>
                <a:spLocks/>
              </p:cNvSpPr>
              <p:nvPr/>
            </p:nvSpPr>
            <p:spPr bwMode="auto">
              <a:xfrm>
                <a:off x="2584" y="397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5" name="Freeform 1682"/>
              <p:cNvSpPr>
                <a:spLocks/>
              </p:cNvSpPr>
              <p:nvPr/>
            </p:nvSpPr>
            <p:spPr bwMode="auto">
              <a:xfrm>
                <a:off x="2584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6" name="Freeform 1683"/>
              <p:cNvSpPr>
                <a:spLocks/>
              </p:cNvSpPr>
              <p:nvPr/>
            </p:nvSpPr>
            <p:spPr bwMode="auto">
              <a:xfrm>
                <a:off x="2584" y="3971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7" name="Freeform 1684"/>
              <p:cNvSpPr>
                <a:spLocks/>
              </p:cNvSpPr>
              <p:nvPr/>
            </p:nvSpPr>
            <p:spPr bwMode="auto">
              <a:xfrm>
                <a:off x="2584" y="3967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8" name="Freeform 1685"/>
              <p:cNvSpPr>
                <a:spLocks/>
              </p:cNvSpPr>
              <p:nvPr/>
            </p:nvSpPr>
            <p:spPr bwMode="auto">
              <a:xfrm>
                <a:off x="2584" y="396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9" name="Freeform 1686"/>
              <p:cNvSpPr>
                <a:spLocks/>
              </p:cNvSpPr>
              <p:nvPr/>
            </p:nvSpPr>
            <p:spPr bwMode="auto">
              <a:xfrm>
                <a:off x="2584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0" name="Freeform 1687"/>
              <p:cNvSpPr>
                <a:spLocks/>
              </p:cNvSpPr>
              <p:nvPr/>
            </p:nvSpPr>
            <p:spPr bwMode="auto">
              <a:xfrm>
                <a:off x="2584" y="3970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1" name="Freeform 1688"/>
              <p:cNvSpPr>
                <a:spLocks/>
              </p:cNvSpPr>
              <p:nvPr/>
            </p:nvSpPr>
            <p:spPr bwMode="auto">
              <a:xfrm>
                <a:off x="2584" y="3975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2" name="Freeform 1689"/>
              <p:cNvSpPr>
                <a:spLocks/>
              </p:cNvSpPr>
              <p:nvPr/>
            </p:nvSpPr>
            <p:spPr bwMode="auto">
              <a:xfrm>
                <a:off x="2585" y="3977"/>
                <a:ext cx="5" cy="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5" y="4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3" name="Freeform 1690"/>
              <p:cNvSpPr>
                <a:spLocks/>
              </p:cNvSpPr>
              <p:nvPr/>
            </p:nvSpPr>
            <p:spPr bwMode="auto">
              <a:xfrm>
                <a:off x="2587" y="3975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4" name="Freeform 1691"/>
              <p:cNvSpPr>
                <a:spLocks/>
              </p:cNvSpPr>
              <p:nvPr/>
            </p:nvSpPr>
            <p:spPr bwMode="auto">
              <a:xfrm>
                <a:off x="2588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5" name="Freeform 1692"/>
              <p:cNvSpPr>
                <a:spLocks/>
              </p:cNvSpPr>
              <p:nvPr/>
            </p:nvSpPr>
            <p:spPr bwMode="auto">
              <a:xfrm>
                <a:off x="2585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6" name="Freeform 1693"/>
              <p:cNvSpPr>
                <a:spLocks/>
              </p:cNvSpPr>
              <p:nvPr/>
            </p:nvSpPr>
            <p:spPr bwMode="auto">
              <a:xfrm>
                <a:off x="2585" y="3978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7" name="Freeform 1694"/>
              <p:cNvSpPr>
                <a:spLocks/>
              </p:cNvSpPr>
              <p:nvPr/>
            </p:nvSpPr>
            <p:spPr bwMode="auto">
              <a:xfrm>
                <a:off x="2587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8" name="Freeform 1695"/>
              <p:cNvSpPr>
                <a:spLocks/>
              </p:cNvSpPr>
              <p:nvPr/>
            </p:nvSpPr>
            <p:spPr bwMode="auto">
              <a:xfrm>
                <a:off x="258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9" name="Freeform 1696"/>
              <p:cNvSpPr>
                <a:spLocks/>
              </p:cNvSpPr>
              <p:nvPr/>
            </p:nvSpPr>
            <p:spPr bwMode="auto">
              <a:xfrm>
                <a:off x="2587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0" name="Freeform 1697"/>
              <p:cNvSpPr>
                <a:spLocks/>
              </p:cNvSpPr>
              <p:nvPr/>
            </p:nvSpPr>
            <p:spPr bwMode="auto">
              <a:xfrm>
                <a:off x="258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1" name="Freeform 1698"/>
              <p:cNvSpPr>
                <a:spLocks/>
              </p:cNvSpPr>
              <p:nvPr/>
            </p:nvSpPr>
            <p:spPr bwMode="auto">
              <a:xfrm>
                <a:off x="25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2" name="Freeform 1699"/>
              <p:cNvSpPr>
                <a:spLocks/>
              </p:cNvSpPr>
              <p:nvPr/>
            </p:nvSpPr>
            <p:spPr bwMode="auto">
              <a:xfrm>
                <a:off x="25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3" name="Freeform 1700"/>
              <p:cNvSpPr>
                <a:spLocks/>
              </p:cNvSpPr>
              <p:nvPr/>
            </p:nvSpPr>
            <p:spPr bwMode="auto">
              <a:xfrm>
                <a:off x="25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4" name="Freeform 1701"/>
              <p:cNvSpPr>
                <a:spLocks/>
              </p:cNvSpPr>
              <p:nvPr/>
            </p:nvSpPr>
            <p:spPr bwMode="auto">
              <a:xfrm>
                <a:off x="25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5" name="Freeform 1702"/>
              <p:cNvSpPr>
                <a:spLocks/>
              </p:cNvSpPr>
              <p:nvPr/>
            </p:nvSpPr>
            <p:spPr bwMode="auto">
              <a:xfrm>
                <a:off x="25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6" name="Freeform 1703"/>
              <p:cNvSpPr>
                <a:spLocks/>
              </p:cNvSpPr>
              <p:nvPr/>
            </p:nvSpPr>
            <p:spPr bwMode="auto">
              <a:xfrm>
                <a:off x="25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7" name="Freeform 1704"/>
              <p:cNvSpPr>
                <a:spLocks/>
              </p:cNvSpPr>
              <p:nvPr/>
            </p:nvSpPr>
            <p:spPr bwMode="auto">
              <a:xfrm>
                <a:off x="25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8" name="Freeform 1705"/>
              <p:cNvSpPr>
                <a:spLocks/>
              </p:cNvSpPr>
              <p:nvPr/>
            </p:nvSpPr>
            <p:spPr bwMode="auto">
              <a:xfrm>
                <a:off x="259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9" name="Freeform 1706"/>
              <p:cNvSpPr>
                <a:spLocks/>
              </p:cNvSpPr>
              <p:nvPr/>
            </p:nvSpPr>
            <p:spPr bwMode="auto">
              <a:xfrm>
                <a:off x="259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0" name="Freeform 1707"/>
              <p:cNvSpPr>
                <a:spLocks/>
              </p:cNvSpPr>
              <p:nvPr/>
            </p:nvSpPr>
            <p:spPr bwMode="auto">
              <a:xfrm>
                <a:off x="259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1" name="Freeform 1708"/>
              <p:cNvSpPr>
                <a:spLocks/>
              </p:cNvSpPr>
              <p:nvPr/>
            </p:nvSpPr>
            <p:spPr bwMode="auto">
              <a:xfrm>
                <a:off x="259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2" name="Freeform 1709"/>
              <p:cNvSpPr>
                <a:spLocks/>
              </p:cNvSpPr>
              <p:nvPr/>
            </p:nvSpPr>
            <p:spPr bwMode="auto">
              <a:xfrm>
                <a:off x="259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3" name="Freeform 1710"/>
              <p:cNvSpPr>
                <a:spLocks/>
              </p:cNvSpPr>
              <p:nvPr/>
            </p:nvSpPr>
            <p:spPr bwMode="auto">
              <a:xfrm>
                <a:off x="259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4" name="Freeform 1711"/>
              <p:cNvSpPr>
                <a:spLocks/>
              </p:cNvSpPr>
              <p:nvPr/>
            </p:nvSpPr>
            <p:spPr bwMode="auto">
              <a:xfrm>
                <a:off x="259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5" name="Freeform 1712"/>
              <p:cNvSpPr>
                <a:spLocks/>
              </p:cNvSpPr>
              <p:nvPr/>
            </p:nvSpPr>
            <p:spPr bwMode="auto">
              <a:xfrm>
                <a:off x="259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6" name="Freeform 1713"/>
              <p:cNvSpPr>
                <a:spLocks/>
              </p:cNvSpPr>
              <p:nvPr/>
            </p:nvSpPr>
            <p:spPr bwMode="auto">
              <a:xfrm>
                <a:off x="259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7" name="Freeform 1714"/>
              <p:cNvSpPr>
                <a:spLocks/>
              </p:cNvSpPr>
              <p:nvPr/>
            </p:nvSpPr>
            <p:spPr bwMode="auto">
              <a:xfrm>
                <a:off x="2590" y="3978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8" name="Freeform 1715"/>
              <p:cNvSpPr>
                <a:spLocks/>
              </p:cNvSpPr>
              <p:nvPr/>
            </p:nvSpPr>
            <p:spPr bwMode="auto">
              <a:xfrm>
                <a:off x="2590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9" name="Freeform 1716"/>
              <p:cNvSpPr>
                <a:spLocks/>
              </p:cNvSpPr>
              <p:nvPr/>
            </p:nvSpPr>
            <p:spPr bwMode="auto">
              <a:xfrm>
                <a:off x="2590" y="3974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0" name="Freeform 1717"/>
              <p:cNvSpPr>
                <a:spLocks/>
              </p:cNvSpPr>
              <p:nvPr/>
            </p:nvSpPr>
            <p:spPr bwMode="auto">
              <a:xfrm>
                <a:off x="2590" y="3970"/>
                <a:ext cx="5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1" name="Freeform 1718"/>
              <p:cNvSpPr>
                <a:spLocks/>
              </p:cNvSpPr>
              <p:nvPr/>
            </p:nvSpPr>
            <p:spPr bwMode="auto">
              <a:xfrm>
                <a:off x="2591" y="396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2" name="Freeform 1719"/>
              <p:cNvSpPr>
                <a:spLocks/>
              </p:cNvSpPr>
              <p:nvPr/>
            </p:nvSpPr>
            <p:spPr bwMode="auto">
              <a:xfrm>
                <a:off x="2591" y="396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3" name="Freeform 1720"/>
              <p:cNvSpPr>
                <a:spLocks/>
              </p:cNvSpPr>
              <p:nvPr/>
            </p:nvSpPr>
            <p:spPr bwMode="auto">
              <a:xfrm>
                <a:off x="2591" y="396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4" name="Freeform 1721"/>
              <p:cNvSpPr>
                <a:spLocks/>
              </p:cNvSpPr>
              <p:nvPr/>
            </p:nvSpPr>
            <p:spPr bwMode="auto">
              <a:xfrm>
                <a:off x="2591" y="3967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5" name="Freeform 1722"/>
              <p:cNvSpPr>
                <a:spLocks/>
              </p:cNvSpPr>
              <p:nvPr/>
            </p:nvSpPr>
            <p:spPr bwMode="auto">
              <a:xfrm>
                <a:off x="2591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6" name="Freeform 1723"/>
              <p:cNvSpPr>
                <a:spLocks/>
              </p:cNvSpPr>
              <p:nvPr/>
            </p:nvSpPr>
            <p:spPr bwMode="auto">
              <a:xfrm>
                <a:off x="2591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7" name="Freeform 1724"/>
              <p:cNvSpPr>
                <a:spLocks/>
              </p:cNvSpPr>
              <p:nvPr/>
            </p:nvSpPr>
            <p:spPr bwMode="auto">
              <a:xfrm>
                <a:off x="2591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8" name="Freeform 1725"/>
              <p:cNvSpPr>
                <a:spLocks/>
              </p:cNvSpPr>
              <p:nvPr/>
            </p:nvSpPr>
            <p:spPr bwMode="auto">
              <a:xfrm>
                <a:off x="2591" y="3977"/>
                <a:ext cx="6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9" name="Freeform 1726"/>
              <p:cNvSpPr>
                <a:spLocks/>
              </p:cNvSpPr>
              <p:nvPr/>
            </p:nvSpPr>
            <p:spPr bwMode="auto">
              <a:xfrm>
                <a:off x="2592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0" name="Freeform 1727"/>
              <p:cNvSpPr>
                <a:spLocks/>
              </p:cNvSpPr>
              <p:nvPr/>
            </p:nvSpPr>
            <p:spPr bwMode="auto">
              <a:xfrm>
                <a:off x="2592" y="397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1" name="Freeform 1728"/>
              <p:cNvSpPr>
                <a:spLocks/>
              </p:cNvSpPr>
              <p:nvPr/>
            </p:nvSpPr>
            <p:spPr bwMode="auto">
              <a:xfrm>
                <a:off x="2592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2" name="Freeform 1729"/>
              <p:cNvSpPr>
                <a:spLocks/>
              </p:cNvSpPr>
              <p:nvPr/>
            </p:nvSpPr>
            <p:spPr bwMode="auto">
              <a:xfrm>
                <a:off x="2592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6" y="3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3" name="Freeform 1730"/>
              <p:cNvSpPr>
                <a:spLocks/>
              </p:cNvSpPr>
              <p:nvPr/>
            </p:nvSpPr>
            <p:spPr bwMode="auto">
              <a:xfrm>
                <a:off x="2592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4" name="Freeform 1731"/>
              <p:cNvSpPr>
                <a:spLocks/>
              </p:cNvSpPr>
              <p:nvPr/>
            </p:nvSpPr>
            <p:spPr bwMode="auto">
              <a:xfrm>
                <a:off x="2592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5" name="Freeform 1732"/>
              <p:cNvSpPr>
                <a:spLocks/>
              </p:cNvSpPr>
              <p:nvPr/>
            </p:nvSpPr>
            <p:spPr bwMode="auto">
              <a:xfrm>
                <a:off x="2592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6" name="Freeform 1733"/>
              <p:cNvSpPr>
                <a:spLocks/>
              </p:cNvSpPr>
              <p:nvPr/>
            </p:nvSpPr>
            <p:spPr bwMode="auto">
              <a:xfrm>
                <a:off x="2594" y="3971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7" name="Freeform 1734"/>
              <p:cNvSpPr>
                <a:spLocks/>
              </p:cNvSpPr>
              <p:nvPr/>
            </p:nvSpPr>
            <p:spPr bwMode="auto">
              <a:xfrm>
                <a:off x="2594" y="3967"/>
                <a:ext cx="4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8" name="Freeform 1735"/>
              <p:cNvSpPr>
                <a:spLocks/>
              </p:cNvSpPr>
              <p:nvPr/>
            </p:nvSpPr>
            <p:spPr bwMode="auto">
              <a:xfrm>
                <a:off x="2594" y="3971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9" name="Freeform 1736"/>
              <p:cNvSpPr>
                <a:spLocks/>
              </p:cNvSpPr>
              <p:nvPr/>
            </p:nvSpPr>
            <p:spPr bwMode="auto">
              <a:xfrm>
                <a:off x="2594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0" name="Freeform 1737"/>
              <p:cNvSpPr>
                <a:spLocks/>
              </p:cNvSpPr>
              <p:nvPr/>
            </p:nvSpPr>
            <p:spPr bwMode="auto">
              <a:xfrm>
                <a:off x="2594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1" name="Freeform 1738"/>
              <p:cNvSpPr>
                <a:spLocks/>
              </p:cNvSpPr>
              <p:nvPr/>
            </p:nvSpPr>
            <p:spPr bwMode="auto">
              <a:xfrm>
                <a:off x="2594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2" name="Freeform 1739"/>
              <p:cNvSpPr>
                <a:spLocks/>
              </p:cNvSpPr>
              <p:nvPr/>
            </p:nvSpPr>
            <p:spPr bwMode="auto">
              <a:xfrm>
                <a:off x="2594" y="3977"/>
                <a:ext cx="6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3" name="Freeform 1740"/>
              <p:cNvSpPr>
                <a:spLocks/>
              </p:cNvSpPr>
              <p:nvPr/>
            </p:nvSpPr>
            <p:spPr bwMode="auto">
              <a:xfrm>
                <a:off x="2595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4" name="Freeform 1741"/>
              <p:cNvSpPr>
                <a:spLocks/>
              </p:cNvSpPr>
              <p:nvPr/>
            </p:nvSpPr>
            <p:spPr bwMode="auto">
              <a:xfrm>
                <a:off x="2597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5" name="Freeform 1742"/>
              <p:cNvSpPr>
                <a:spLocks/>
              </p:cNvSpPr>
              <p:nvPr/>
            </p:nvSpPr>
            <p:spPr bwMode="auto">
              <a:xfrm>
                <a:off x="2595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6" name="Freeform 1743"/>
              <p:cNvSpPr>
                <a:spLocks/>
              </p:cNvSpPr>
              <p:nvPr/>
            </p:nvSpPr>
            <p:spPr bwMode="auto">
              <a:xfrm>
                <a:off x="2597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7" name="Freeform 1744"/>
              <p:cNvSpPr>
                <a:spLocks/>
              </p:cNvSpPr>
              <p:nvPr/>
            </p:nvSpPr>
            <p:spPr bwMode="auto">
              <a:xfrm>
                <a:off x="2595" y="3978"/>
                <a:ext cx="5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8" name="Freeform 1745"/>
              <p:cNvSpPr>
                <a:spLocks/>
              </p:cNvSpPr>
              <p:nvPr/>
            </p:nvSpPr>
            <p:spPr bwMode="auto">
              <a:xfrm>
                <a:off x="2598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9" name="Freeform 1746"/>
              <p:cNvSpPr>
                <a:spLocks/>
              </p:cNvSpPr>
              <p:nvPr/>
            </p:nvSpPr>
            <p:spPr bwMode="auto">
              <a:xfrm>
                <a:off x="2597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0" name="Freeform 1747"/>
              <p:cNvSpPr>
                <a:spLocks/>
              </p:cNvSpPr>
              <p:nvPr/>
            </p:nvSpPr>
            <p:spPr bwMode="auto">
              <a:xfrm>
                <a:off x="2597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1" name="Freeform 1748"/>
              <p:cNvSpPr>
                <a:spLocks/>
              </p:cNvSpPr>
              <p:nvPr/>
            </p:nvSpPr>
            <p:spPr bwMode="auto">
              <a:xfrm>
                <a:off x="2597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2" name="Freeform 1749"/>
              <p:cNvSpPr>
                <a:spLocks/>
              </p:cNvSpPr>
              <p:nvPr/>
            </p:nvSpPr>
            <p:spPr bwMode="auto">
              <a:xfrm>
                <a:off x="2597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3" name="Freeform 1750"/>
              <p:cNvSpPr>
                <a:spLocks/>
              </p:cNvSpPr>
              <p:nvPr/>
            </p:nvSpPr>
            <p:spPr bwMode="auto">
              <a:xfrm>
                <a:off x="2597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4" name="Freeform 1751"/>
              <p:cNvSpPr>
                <a:spLocks/>
              </p:cNvSpPr>
              <p:nvPr/>
            </p:nvSpPr>
            <p:spPr bwMode="auto">
              <a:xfrm>
                <a:off x="2597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5" name="Freeform 1752"/>
              <p:cNvSpPr>
                <a:spLocks/>
              </p:cNvSpPr>
              <p:nvPr/>
            </p:nvSpPr>
            <p:spPr bwMode="auto">
              <a:xfrm>
                <a:off x="2597" y="3978"/>
                <a:ext cx="6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4" y="3"/>
                  </a:cxn>
                </a:cxnLst>
                <a:rect l="0" t="0" r="r" b="b"/>
                <a:pathLst>
                  <a:path w="6" h="6">
                    <a:moveTo>
                      <a:pt x="4" y="3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6" name="Freeform 1753"/>
              <p:cNvSpPr>
                <a:spLocks/>
              </p:cNvSpPr>
              <p:nvPr/>
            </p:nvSpPr>
            <p:spPr bwMode="auto">
              <a:xfrm>
                <a:off x="2598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7" name="Freeform 1754"/>
              <p:cNvSpPr>
                <a:spLocks/>
              </p:cNvSpPr>
              <p:nvPr/>
            </p:nvSpPr>
            <p:spPr bwMode="auto">
              <a:xfrm>
                <a:off x="2597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8" name="Freeform 1755"/>
              <p:cNvSpPr>
                <a:spLocks/>
              </p:cNvSpPr>
              <p:nvPr/>
            </p:nvSpPr>
            <p:spPr bwMode="auto">
              <a:xfrm>
                <a:off x="2597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9" name="Freeform 1756"/>
              <p:cNvSpPr>
                <a:spLocks/>
              </p:cNvSpPr>
              <p:nvPr/>
            </p:nvSpPr>
            <p:spPr bwMode="auto">
              <a:xfrm>
                <a:off x="2598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0" name="Freeform 1757"/>
              <p:cNvSpPr>
                <a:spLocks/>
              </p:cNvSpPr>
              <p:nvPr/>
            </p:nvSpPr>
            <p:spPr bwMode="auto">
              <a:xfrm>
                <a:off x="2598" y="3978"/>
                <a:ext cx="5" cy="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5" y="3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1" name="Freeform 1758"/>
              <p:cNvSpPr>
                <a:spLocks/>
              </p:cNvSpPr>
              <p:nvPr/>
            </p:nvSpPr>
            <p:spPr bwMode="auto">
              <a:xfrm>
                <a:off x="2598" y="3977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2" name="Freeform 1759"/>
              <p:cNvSpPr>
                <a:spLocks/>
              </p:cNvSpPr>
              <p:nvPr/>
            </p:nvSpPr>
            <p:spPr bwMode="auto">
              <a:xfrm>
                <a:off x="2598" y="3975"/>
                <a:ext cx="6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5" y="0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3" name="Freeform 1760"/>
              <p:cNvSpPr>
                <a:spLocks/>
              </p:cNvSpPr>
              <p:nvPr/>
            </p:nvSpPr>
            <p:spPr bwMode="auto">
              <a:xfrm>
                <a:off x="2598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4" name="Freeform 1761"/>
              <p:cNvSpPr>
                <a:spLocks/>
              </p:cNvSpPr>
              <p:nvPr/>
            </p:nvSpPr>
            <p:spPr bwMode="auto">
              <a:xfrm>
                <a:off x="2598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5" name="Freeform 1762"/>
              <p:cNvSpPr>
                <a:spLocks/>
              </p:cNvSpPr>
              <p:nvPr/>
            </p:nvSpPr>
            <p:spPr bwMode="auto">
              <a:xfrm>
                <a:off x="2598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6" name="Freeform 1763"/>
              <p:cNvSpPr>
                <a:spLocks/>
              </p:cNvSpPr>
              <p:nvPr/>
            </p:nvSpPr>
            <p:spPr bwMode="auto">
              <a:xfrm>
                <a:off x="2598" y="3971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7" name="Freeform 1764"/>
              <p:cNvSpPr>
                <a:spLocks/>
              </p:cNvSpPr>
              <p:nvPr/>
            </p:nvSpPr>
            <p:spPr bwMode="auto">
              <a:xfrm>
                <a:off x="2600" y="3968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8" name="Freeform 1765"/>
              <p:cNvSpPr>
                <a:spLocks/>
              </p:cNvSpPr>
              <p:nvPr/>
            </p:nvSpPr>
            <p:spPr bwMode="auto">
              <a:xfrm>
                <a:off x="2600" y="396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9" name="Freeform 1766"/>
              <p:cNvSpPr>
                <a:spLocks/>
              </p:cNvSpPr>
              <p:nvPr/>
            </p:nvSpPr>
            <p:spPr bwMode="auto">
              <a:xfrm>
                <a:off x="2600" y="3964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0" name="Freeform 1767"/>
              <p:cNvSpPr>
                <a:spLocks/>
              </p:cNvSpPr>
              <p:nvPr/>
            </p:nvSpPr>
            <p:spPr bwMode="auto">
              <a:xfrm>
                <a:off x="2600" y="3949"/>
                <a:ext cx="6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5">
                    <a:moveTo>
                      <a:pt x="6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1" name="Freeform 1768"/>
              <p:cNvSpPr>
                <a:spLocks/>
              </p:cNvSpPr>
              <p:nvPr/>
            </p:nvSpPr>
            <p:spPr bwMode="auto">
              <a:xfrm>
                <a:off x="2600" y="3923"/>
                <a:ext cx="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2" name="Freeform 1769"/>
              <p:cNvSpPr>
                <a:spLocks/>
              </p:cNvSpPr>
              <p:nvPr/>
            </p:nvSpPr>
            <p:spPr bwMode="auto">
              <a:xfrm>
                <a:off x="2600" y="3897"/>
                <a:ext cx="6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6" y="2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6">
                    <a:moveTo>
                      <a:pt x="0" y="0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3" name="Freeform 1770"/>
              <p:cNvSpPr>
                <a:spLocks/>
              </p:cNvSpPr>
              <p:nvPr/>
            </p:nvSpPr>
            <p:spPr bwMode="auto">
              <a:xfrm>
                <a:off x="2600" y="3885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4" name="Freeform 1771"/>
              <p:cNvSpPr>
                <a:spLocks/>
              </p:cNvSpPr>
              <p:nvPr/>
            </p:nvSpPr>
            <p:spPr bwMode="auto">
              <a:xfrm>
                <a:off x="2601" y="388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5" name="Freeform 1772"/>
              <p:cNvSpPr>
                <a:spLocks/>
              </p:cNvSpPr>
              <p:nvPr/>
            </p:nvSpPr>
            <p:spPr bwMode="auto">
              <a:xfrm>
                <a:off x="2601" y="3888"/>
                <a:ext cx="5" cy="1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5" y="1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" y="13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5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6" name="Freeform 1773"/>
              <p:cNvSpPr>
                <a:spLocks/>
              </p:cNvSpPr>
              <p:nvPr/>
            </p:nvSpPr>
            <p:spPr bwMode="auto">
              <a:xfrm>
                <a:off x="2601" y="3901"/>
                <a:ext cx="5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" y="2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5" y="2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7" name="Freeform 1774"/>
              <p:cNvSpPr>
                <a:spLocks/>
              </p:cNvSpPr>
              <p:nvPr/>
            </p:nvSpPr>
            <p:spPr bwMode="auto">
              <a:xfrm>
                <a:off x="2601" y="3926"/>
                <a:ext cx="6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6" y="19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6" h="19">
                    <a:moveTo>
                      <a:pt x="0" y="19"/>
                    </a:moveTo>
                    <a:lnTo>
                      <a:pt x="6" y="19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8" name="Freeform 1775"/>
              <p:cNvSpPr>
                <a:spLocks/>
              </p:cNvSpPr>
              <p:nvPr/>
            </p:nvSpPr>
            <p:spPr bwMode="auto">
              <a:xfrm>
                <a:off x="2601" y="3945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9" name="Freeform 1776"/>
              <p:cNvSpPr>
                <a:spLocks/>
              </p:cNvSpPr>
              <p:nvPr/>
            </p:nvSpPr>
            <p:spPr bwMode="auto">
              <a:xfrm>
                <a:off x="2601" y="3949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0" name="Freeform 1777"/>
              <p:cNvSpPr>
                <a:spLocks/>
              </p:cNvSpPr>
              <p:nvPr/>
            </p:nvSpPr>
            <p:spPr bwMode="auto">
              <a:xfrm>
                <a:off x="2601" y="394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1" name="Freeform 1778"/>
              <p:cNvSpPr>
                <a:spLocks/>
              </p:cNvSpPr>
              <p:nvPr/>
            </p:nvSpPr>
            <p:spPr bwMode="auto">
              <a:xfrm>
                <a:off x="2601" y="3948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2" name="Freeform 1779"/>
              <p:cNvSpPr>
                <a:spLocks/>
              </p:cNvSpPr>
              <p:nvPr/>
            </p:nvSpPr>
            <p:spPr bwMode="auto">
              <a:xfrm>
                <a:off x="2603" y="3949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3" name="Freeform 1780"/>
              <p:cNvSpPr>
                <a:spLocks/>
              </p:cNvSpPr>
              <p:nvPr/>
            </p:nvSpPr>
            <p:spPr bwMode="auto">
              <a:xfrm>
                <a:off x="2603" y="3942"/>
                <a:ext cx="4" cy="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9">
                    <a:moveTo>
                      <a:pt x="4" y="1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4" name="Freeform 1781"/>
              <p:cNvSpPr>
                <a:spLocks/>
              </p:cNvSpPr>
              <p:nvPr/>
            </p:nvSpPr>
            <p:spPr bwMode="auto">
              <a:xfrm>
                <a:off x="2603" y="3932"/>
                <a:ext cx="5" cy="1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4" y="1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1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5" name="Freeform 1782"/>
              <p:cNvSpPr>
                <a:spLocks/>
              </p:cNvSpPr>
              <p:nvPr/>
            </p:nvSpPr>
            <p:spPr bwMode="auto">
              <a:xfrm>
                <a:off x="2603" y="3916"/>
                <a:ext cx="5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5" y="16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6" name="Freeform 1783"/>
              <p:cNvSpPr>
                <a:spLocks/>
              </p:cNvSpPr>
              <p:nvPr/>
            </p:nvSpPr>
            <p:spPr bwMode="auto">
              <a:xfrm>
                <a:off x="2603" y="3913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7" name="Freeform 1784"/>
              <p:cNvSpPr>
                <a:spLocks/>
              </p:cNvSpPr>
              <p:nvPr/>
            </p:nvSpPr>
            <p:spPr bwMode="auto">
              <a:xfrm>
                <a:off x="2603" y="3913"/>
                <a:ext cx="5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8" name="Freeform 1785"/>
              <p:cNvSpPr>
                <a:spLocks/>
              </p:cNvSpPr>
              <p:nvPr/>
            </p:nvSpPr>
            <p:spPr bwMode="auto">
              <a:xfrm>
                <a:off x="2603" y="3919"/>
                <a:ext cx="5" cy="11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5" y="1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" y="11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9" name="Freeform 1786"/>
              <p:cNvSpPr>
                <a:spLocks/>
              </p:cNvSpPr>
              <p:nvPr/>
            </p:nvSpPr>
            <p:spPr bwMode="auto">
              <a:xfrm>
                <a:off x="2603" y="3930"/>
                <a:ext cx="5" cy="1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5" y="1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0"/>
                  </a:cxn>
                </a:cxnLst>
                <a:rect l="0" t="0" r="r" b="b"/>
                <a:pathLst>
                  <a:path w="5" h="10">
                    <a:moveTo>
                      <a:pt x="1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0" name="Freeform 1787"/>
              <p:cNvSpPr>
                <a:spLocks/>
              </p:cNvSpPr>
              <p:nvPr/>
            </p:nvSpPr>
            <p:spPr bwMode="auto">
              <a:xfrm>
                <a:off x="2604" y="3940"/>
                <a:ext cx="4" cy="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1" name="Freeform 1788"/>
              <p:cNvSpPr>
                <a:spLocks/>
              </p:cNvSpPr>
              <p:nvPr/>
            </p:nvSpPr>
            <p:spPr bwMode="auto">
              <a:xfrm>
                <a:off x="2604" y="3945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2" name="Freeform 1789"/>
              <p:cNvSpPr>
                <a:spLocks/>
              </p:cNvSpPr>
              <p:nvPr/>
            </p:nvSpPr>
            <p:spPr bwMode="auto">
              <a:xfrm>
                <a:off x="2604" y="3952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6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3" name="Freeform 1790"/>
              <p:cNvSpPr>
                <a:spLocks/>
              </p:cNvSpPr>
              <p:nvPr/>
            </p:nvSpPr>
            <p:spPr bwMode="auto">
              <a:xfrm>
                <a:off x="2604" y="3961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4" name="Freeform 1791"/>
              <p:cNvSpPr>
                <a:spLocks/>
              </p:cNvSpPr>
              <p:nvPr/>
            </p:nvSpPr>
            <p:spPr bwMode="auto">
              <a:xfrm>
                <a:off x="2604" y="3962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5" name="Freeform 1792"/>
              <p:cNvSpPr>
                <a:spLocks/>
              </p:cNvSpPr>
              <p:nvPr/>
            </p:nvSpPr>
            <p:spPr bwMode="auto">
              <a:xfrm>
                <a:off x="2604" y="396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6" name="Freeform 1793"/>
              <p:cNvSpPr>
                <a:spLocks/>
              </p:cNvSpPr>
              <p:nvPr/>
            </p:nvSpPr>
            <p:spPr bwMode="auto">
              <a:xfrm>
                <a:off x="2604" y="3961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7" name="Freeform 1794"/>
              <p:cNvSpPr>
                <a:spLocks/>
              </p:cNvSpPr>
              <p:nvPr/>
            </p:nvSpPr>
            <p:spPr bwMode="auto">
              <a:xfrm>
                <a:off x="2606" y="3959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8" name="Freeform 1795"/>
              <p:cNvSpPr>
                <a:spLocks/>
              </p:cNvSpPr>
              <p:nvPr/>
            </p:nvSpPr>
            <p:spPr bwMode="auto">
              <a:xfrm>
                <a:off x="2606" y="3959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9" name="Freeform 1796"/>
              <p:cNvSpPr>
                <a:spLocks/>
              </p:cNvSpPr>
              <p:nvPr/>
            </p:nvSpPr>
            <p:spPr bwMode="auto">
              <a:xfrm>
                <a:off x="2606" y="3959"/>
                <a:ext cx="4" cy="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0" name="Freeform 1797"/>
              <p:cNvSpPr>
                <a:spLocks/>
              </p:cNvSpPr>
              <p:nvPr/>
            </p:nvSpPr>
            <p:spPr bwMode="auto">
              <a:xfrm>
                <a:off x="2606" y="3964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1" name="Freeform 1798"/>
              <p:cNvSpPr>
                <a:spLocks/>
              </p:cNvSpPr>
              <p:nvPr/>
            </p:nvSpPr>
            <p:spPr bwMode="auto">
              <a:xfrm>
                <a:off x="2606" y="396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2" name="Freeform 1799"/>
              <p:cNvSpPr>
                <a:spLocks/>
              </p:cNvSpPr>
              <p:nvPr/>
            </p:nvSpPr>
            <p:spPr bwMode="auto">
              <a:xfrm>
                <a:off x="2606" y="3964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3" name="Freeform 1800"/>
              <p:cNvSpPr>
                <a:spLocks/>
              </p:cNvSpPr>
              <p:nvPr/>
            </p:nvSpPr>
            <p:spPr bwMode="auto">
              <a:xfrm>
                <a:off x="2607" y="3964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4" name="Freeform 1801"/>
              <p:cNvSpPr>
                <a:spLocks/>
              </p:cNvSpPr>
              <p:nvPr/>
            </p:nvSpPr>
            <p:spPr bwMode="auto">
              <a:xfrm>
                <a:off x="2606" y="396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5" name="Freeform 1802"/>
              <p:cNvSpPr>
                <a:spLocks/>
              </p:cNvSpPr>
              <p:nvPr/>
            </p:nvSpPr>
            <p:spPr bwMode="auto">
              <a:xfrm>
                <a:off x="2607" y="396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6" name="Freeform 1803"/>
              <p:cNvSpPr>
                <a:spLocks/>
              </p:cNvSpPr>
              <p:nvPr/>
            </p:nvSpPr>
            <p:spPr bwMode="auto">
              <a:xfrm>
                <a:off x="2607" y="3971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7" name="Freeform 1804"/>
              <p:cNvSpPr>
                <a:spLocks/>
              </p:cNvSpPr>
              <p:nvPr/>
            </p:nvSpPr>
            <p:spPr bwMode="auto">
              <a:xfrm>
                <a:off x="2607" y="3975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8" name="Freeform 1805"/>
              <p:cNvSpPr>
                <a:spLocks/>
              </p:cNvSpPr>
              <p:nvPr/>
            </p:nvSpPr>
            <p:spPr bwMode="auto">
              <a:xfrm>
                <a:off x="2607" y="3978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9" name="Freeform 1806"/>
              <p:cNvSpPr>
                <a:spLocks/>
              </p:cNvSpPr>
              <p:nvPr/>
            </p:nvSpPr>
            <p:spPr bwMode="auto">
              <a:xfrm>
                <a:off x="261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0" name="Freeform 1807"/>
              <p:cNvSpPr>
                <a:spLocks/>
              </p:cNvSpPr>
              <p:nvPr/>
            </p:nvSpPr>
            <p:spPr bwMode="auto">
              <a:xfrm>
                <a:off x="2608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1" name="Freeform 1808"/>
              <p:cNvSpPr>
                <a:spLocks/>
              </p:cNvSpPr>
              <p:nvPr/>
            </p:nvSpPr>
            <p:spPr bwMode="auto">
              <a:xfrm>
                <a:off x="2610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2" name="Freeform 1809"/>
              <p:cNvSpPr>
                <a:spLocks/>
              </p:cNvSpPr>
              <p:nvPr/>
            </p:nvSpPr>
            <p:spPr bwMode="auto">
              <a:xfrm>
                <a:off x="2610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3" name="Freeform 1810"/>
              <p:cNvSpPr>
                <a:spLocks/>
              </p:cNvSpPr>
              <p:nvPr/>
            </p:nvSpPr>
            <p:spPr bwMode="auto">
              <a:xfrm>
                <a:off x="2608" y="3977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3"/>
                  </a:cxn>
                  <a:cxn ang="0">
                    <a:pos x="2" y="4"/>
                  </a:cxn>
                  <a:cxn ang="0">
                    <a:pos x="5" y="6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4" name="Freeform 1811"/>
              <p:cNvSpPr>
                <a:spLocks/>
              </p:cNvSpPr>
              <p:nvPr/>
            </p:nvSpPr>
            <p:spPr bwMode="auto">
              <a:xfrm>
                <a:off x="2608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5" name="Freeform 1812"/>
              <p:cNvSpPr>
                <a:spLocks/>
              </p:cNvSpPr>
              <p:nvPr/>
            </p:nvSpPr>
            <p:spPr bwMode="auto">
              <a:xfrm>
                <a:off x="2608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6" name="Freeform 1813"/>
              <p:cNvSpPr>
                <a:spLocks/>
              </p:cNvSpPr>
              <p:nvPr/>
            </p:nvSpPr>
            <p:spPr bwMode="auto">
              <a:xfrm>
                <a:off x="2608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7" name="Freeform 1814"/>
              <p:cNvSpPr>
                <a:spLocks/>
              </p:cNvSpPr>
              <p:nvPr/>
            </p:nvSpPr>
            <p:spPr bwMode="auto">
              <a:xfrm>
                <a:off x="2608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8" name="Freeform 1815"/>
              <p:cNvSpPr>
                <a:spLocks/>
              </p:cNvSpPr>
              <p:nvPr/>
            </p:nvSpPr>
            <p:spPr bwMode="auto">
              <a:xfrm>
                <a:off x="2608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9" name="Freeform 1816"/>
              <p:cNvSpPr>
                <a:spLocks/>
              </p:cNvSpPr>
              <p:nvPr/>
            </p:nvSpPr>
            <p:spPr bwMode="auto">
              <a:xfrm>
                <a:off x="2610" y="3978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0" name="Freeform 1817"/>
              <p:cNvSpPr>
                <a:spLocks/>
              </p:cNvSpPr>
              <p:nvPr/>
            </p:nvSpPr>
            <p:spPr bwMode="auto">
              <a:xfrm>
                <a:off x="2611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1" name="Freeform 1818"/>
              <p:cNvSpPr>
                <a:spLocks/>
              </p:cNvSpPr>
              <p:nvPr/>
            </p:nvSpPr>
            <p:spPr bwMode="auto">
              <a:xfrm>
                <a:off x="2610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2" name="Freeform 1819"/>
              <p:cNvSpPr>
                <a:spLocks/>
              </p:cNvSpPr>
              <p:nvPr/>
            </p:nvSpPr>
            <p:spPr bwMode="auto">
              <a:xfrm>
                <a:off x="2610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3" name="Freeform 1820"/>
              <p:cNvSpPr>
                <a:spLocks/>
              </p:cNvSpPr>
              <p:nvPr/>
            </p:nvSpPr>
            <p:spPr bwMode="auto">
              <a:xfrm>
                <a:off x="2610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4" name="Freeform 1821"/>
              <p:cNvSpPr>
                <a:spLocks/>
              </p:cNvSpPr>
              <p:nvPr/>
            </p:nvSpPr>
            <p:spPr bwMode="auto">
              <a:xfrm>
                <a:off x="2610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5" name="Freeform 1822"/>
              <p:cNvSpPr>
                <a:spLocks/>
              </p:cNvSpPr>
              <p:nvPr/>
            </p:nvSpPr>
            <p:spPr bwMode="auto">
              <a:xfrm>
                <a:off x="2610" y="3972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6" name="Freeform 1823"/>
              <p:cNvSpPr>
                <a:spLocks/>
              </p:cNvSpPr>
              <p:nvPr/>
            </p:nvSpPr>
            <p:spPr bwMode="auto">
              <a:xfrm>
                <a:off x="2611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7" name="Freeform 1824"/>
              <p:cNvSpPr>
                <a:spLocks/>
              </p:cNvSpPr>
              <p:nvPr/>
            </p:nvSpPr>
            <p:spPr bwMode="auto">
              <a:xfrm>
                <a:off x="2611" y="3974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2026"/>
            <p:cNvGrpSpPr>
              <a:grpSpLocks/>
            </p:cNvGrpSpPr>
            <p:nvPr/>
          </p:nvGrpSpPr>
          <p:grpSpPr bwMode="auto">
            <a:xfrm>
              <a:off x="2611" y="3952"/>
              <a:ext cx="44" cy="32"/>
              <a:chOff x="2611" y="3952"/>
              <a:chExt cx="44" cy="32"/>
            </a:xfrm>
          </p:grpSpPr>
          <p:sp>
            <p:nvSpPr>
              <p:cNvPr id="3388" name="Freeform 1826"/>
              <p:cNvSpPr>
                <a:spLocks/>
              </p:cNvSpPr>
              <p:nvPr/>
            </p:nvSpPr>
            <p:spPr bwMode="auto">
              <a:xfrm>
                <a:off x="2611" y="3975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" name="Freeform 1827"/>
              <p:cNvSpPr>
                <a:spLocks/>
              </p:cNvSpPr>
              <p:nvPr/>
            </p:nvSpPr>
            <p:spPr bwMode="auto">
              <a:xfrm>
                <a:off x="2611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" name="Freeform 1828"/>
              <p:cNvSpPr>
                <a:spLocks/>
              </p:cNvSpPr>
              <p:nvPr/>
            </p:nvSpPr>
            <p:spPr bwMode="auto">
              <a:xfrm>
                <a:off x="2611" y="3977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1" name="Freeform 1829"/>
              <p:cNvSpPr>
                <a:spLocks/>
              </p:cNvSpPr>
              <p:nvPr/>
            </p:nvSpPr>
            <p:spPr bwMode="auto">
              <a:xfrm>
                <a:off x="2611" y="3977"/>
                <a:ext cx="5" cy="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5" y="4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2" name="Freeform 1830"/>
              <p:cNvSpPr>
                <a:spLocks/>
              </p:cNvSpPr>
              <p:nvPr/>
            </p:nvSpPr>
            <p:spPr bwMode="auto">
              <a:xfrm>
                <a:off x="2613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3" name="Freeform 1831"/>
              <p:cNvSpPr>
                <a:spLocks/>
              </p:cNvSpPr>
              <p:nvPr/>
            </p:nvSpPr>
            <p:spPr bwMode="auto">
              <a:xfrm>
                <a:off x="2614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4" name="Freeform 1832"/>
              <p:cNvSpPr>
                <a:spLocks/>
              </p:cNvSpPr>
              <p:nvPr/>
            </p:nvSpPr>
            <p:spPr bwMode="auto">
              <a:xfrm>
                <a:off x="2614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5" name="Freeform 1833"/>
              <p:cNvSpPr>
                <a:spLocks/>
              </p:cNvSpPr>
              <p:nvPr/>
            </p:nvSpPr>
            <p:spPr bwMode="auto">
              <a:xfrm>
                <a:off x="261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6" name="Freeform 1834"/>
              <p:cNvSpPr>
                <a:spLocks/>
              </p:cNvSpPr>
              <p:nvPr/>
            </p:nvSpPr>
            <p:spPr bwMode="auto">
              <a:xfrm>
                <a:off x="26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7" name="Freeform 1835"/>
              <p:cNvSpPr>
                <a:spLocks/>
              </p:cNvSpPr>
              <p:nvPr/>
            </p:nvSpPr>
            <p:spPr bwMode="auto">
              <a:xfrm>
                <a:off x="2616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8" name="Freeform 1836"/>
              <p:cNvSpPr>
                <a:spLocks/>
              </p:cNvSpPr>
              <p:nvPr/>
            </p:nvSpPr>
            <p:spPr bwMode="auto">
              <a:xfrm>
                <a:off x="2613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9" name="Freeform 1837"/>
              <p:cNvSpPr>
                <a:spLocks/>
              </p:cNvSpPr>
              <p:nvPr/>
            </p:nvSpPr>
            <p:spPr bwMode="auto">
              <a:xfrm>
                <a:off x="2613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0" name="Freeform 1838"/>
              <p:cNvSpPr>
                <a:spLocks/>
              </p:cNvSpPr>
              <p:nvPr/>
            </p:nvSpPr>
            <p:spPr bwMode="auto">
              <a:xfrm>
                <a:off x="2613" y="3975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1" name="Freeform 1839"/>
              <p:cNvSpPr>
                <a:spLocks/>
              </p:cNvSpPr>
              <p:nvPr/>
            </p:nvSpPr>
            <p:spPr bwMode="auto">
              <a:xfrm>
                <a:off x="2614" y="397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2" name="Freeform 1840"/>
              <p:cNvSpPr>
                <a:spLocks/>
              </p:cNvSpPr>
              <p:nvPr/>
            </p:nvSpPr>
            <p:spPr bwMode="auto">
              <a:xfrm>
                <a:off x="2614" y="397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3" name="Freeform 1841"/>
              <p:cNvSpPr>
                <a:spLocks/>
              </p:cNvSpPr>
              <p:nvPr/>
            </p:nvSpPr>
            <p:spPr bwMode="auto">
              <a:xfrm>
                <a:off x="2614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4" name="Freeform 1842"/>
              <p:cNvSpPr>
                <a:spLocks/>
              </p:cNvSpPr>
              <p:nvPr/>
            </p:nvSpPr>
            <p:spPr bwMode="auto">
              <a:xfrm>
                <a:off x="2614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5" name="Freeform 1843"/>
              <p:cNvSpPr>
                <a:spLocks/>
              </p:cNvSpPr>
              <p:nvPr/>
            </p:nvSpPr>
            <p:spPr bwMode="auto">
              <a:xfrm>
                <a:off x="2614" y="3977"/>
                <a:ext cx="5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6" name="Freeform 1844"/>
              <p:cNvSpPr>
                <a:spLocks/>
              </p:cNvSpPr>
              <p:nvPr/>
            </p:nvSpPr>
            <p:spPr bwMode="auto">
              <a:xfrm>
                <a:off x="2616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7" name="Freeform 1845"/>
              <p:cNvSpPr>
                <a:spLocks/>
              </p:cNvSpPr>
              <p:nvPr/>
            </p:nvSpPr>
            <p:spPr bwMode="auto">
              <a:xfrm>
                <a:off x="2616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8" name="Freeform 1846"/>
              <p:cNvSpPr>
                <a:spLocks/>
              </p:cNvSpPr>
              <p:nvPr/>
            </p:nvSpPr>
            <p:spPr bwMode="auto">
              <a:xfrm>
                <a:off x="2616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9" name="Freeform 1847"/>
              <p:cNvSpPr>
                <a:spLocks/>
              </p:cNvSpPr>
              <p:nvPr/>
            </p:nvSpPr>
            <p:spPr bwMode="auto">
              <a:xfrm>
                <a:off x="2616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0" name="Freeform 1848"/>
              <p:cNvSpPr>
                <a:spLocks/>
              </p:cNvSpPr>
              <p:nvPr/>
            </p:nvSpPr>
            <p:spPr bwMode="auto">
              <a:xfrm>
                <a:off x="2616" y="3977"/>
                <a:ext cx="4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1" name="Freeform 1849"/>
              <p:cNvSpPr>
                <a:spLocks/>
              </p:cNvSpPr>
              <p:nvPr/>
            </p:nvSpPr>
            <p:spPr bwMode="auto">
              <a:xfrm>
                <a:off x="261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2" name="Freeform 1850"/>
              <p:cNvSpPr>
                <a:spLocks/>
              </p:cNvSpPr>
              <p:nvPr/>
            </p:nvSpPr>
            <p:spPr bwMode="auto">
              <a:xfrm>
                <a:off x="2617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3" name="Freeform 1851"/>
              <p:cNvSpPr>
                <a:spLocks/>
              </p:cNvSpPr>
              <p:nvPr/>
            </p:nvSpPr>
            <p:spPr bwMode="auto">
              <a:xfrm>
                <a:off x="26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4" name="Freeform 1852"/>
              <p:cNvSpPr>
                <a:spLocks/>
              </p:cNvSpPr>
              <p:nvPr/>
            </p:nvSpPr>
            <p:spPr bwMode="auto">
              <a:xfrm>
                <a:off x="26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5" name="Freeform 1853"/>
              <p:cNvSpPr>
                <a:spLocks/>
              </p:cNvSpPr>
              <p:nvPr/>
            </p:nvSpPr>
            <p:spPr bwMode="auto">
              <a:xfrm>
                <a:off x="26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6" name="Freeform 1854"/>
              <p:cNvSpPr>
                <a:spLocks/>
              </p:cNvSpPr>
              <p:nvPr/>
            </p:nvSpPr>
            <p:spPr bwMode="auto">
              <a:xfrm>
                <a:off x="26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7" name="Freeform 1855"/>
              <p:cNvSpPr>
                <a:spLocks/>
              </p:cNvSpPr>
              <p:nvPr/>
            </p:nvSpPr>
            <p:spPr bwMode="auto">
              <a:xfrm>
                <a:off x="26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8" name="Freeform 1856"/>
              <p:cNvSpPr>
                <a:spLocks/>
              </p:cNvSpPr>
              <p:nvPr/>
            </p:nvSpPr>
            <p:spPr bwMode="auto">
              <a:xfrm>
                <a:off x="261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9" name="Freeform 1857"/>
              <p:cNvSpPr>
                <a:spLocks/>
              </p:cNvSpPr>
              <p:nvPr/>
            </p:nvSpPr>
            <p:spPr bwMode="auto">
              <a:xfrm>
                <a:off x="26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0" name="Freeform 1858"/>
              <p:cNvSpPr>
                <a:spLocks/>
              </p:cNvSpPr>
              <p:nvPr/>
            </p:nvSpPr>
            <p:spPr bwMode="auto">
              <a:xfrm>
                <a:off x="26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1" name="Freeform 1859"/>
              <p:cNvSpPr>
                <a:spLocks/>
              </p:cNvSpPr>
              <p:nvPr/>
            </p:nvSpPr>
            <p:spPr bwMode="auto">
              <a:xfrm>
                <a:off x="26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2" name="Freeform 1860"/>
              <p:cNvSpPr>
                <a:spLocks/>
              </p:cNvSpPr>
              <p:nvPr/>
            </p:nvSpPr>
            <p:spPr bwMode="auto">
              <a:xfrm>
                <a:off x="26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3" name="Freeform 1861"/>
              <p:cNvSpPr>
                <a:spLocks/>
              </p:cNvSpPr>
              <p:nvPr/>
            </p:nvSpPr>
            <p:spPr bwMode="auto">
              <a:xfrm>
                <a:off x="26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4" name="Freeform 1862"/>
              <p:cNvSpPr>
                <a:spLocks/>
              </p:cNvSpPr>
              <p:nvPr/>
            </p:nvSpPr>
            <p:spPr bwMode="auto">
              <a:xfrm>
                <a:off x="26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5" name="Freeform 1863"/>
              <p:cNvSpPr>
                <a:spLocks/>
              </p:cNvSpPr>
              <p:nvPr/>
            </p:nvSpPr>
            <p:spPr bwMode="auto">
              <a:xfrm>
                <a:off x="26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6" name="Freeform 1864"/>
              <p:cNvSpPr>
                <a:spLocks/>
              </p:cNvSpPr>
              <p:nvPr/>
            </p:nvSpPr>
            <p:spPr bwMode="auto">
              <a:xfrm>
                <a:off x="262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7" name="Freeform 1865"/>
              <p:cNvSpPr>
                <a:spLocks/>
              </p:cNvSpPr>
              <p:nvPr/>
            </p:nvSpPr>
            <p:spPr bwMode="auto">
              <a:xfrm>
                <a:off x="262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8" name="Freeform 1866"/>
              <p:cNvSpPr>
                <a:spLocks/>
              </p:cNvSpPr>
              <p:nvPr/>
            </p:nvSpPr>
            <p:spPr bwMode="auto">
              <a:xfrm>
                <a:off x="262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9" name="Freeform 1867"/>
              <p:cNvSpPr>
                <a:spLocks/>
              </p:cNvSpPr>
              <p:nvPr/>
            </p:nvSpPr>
            <p:spPr bwMode="auto">
              <a:xfrm>
                <a:off x="262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0" name="Freeform 1868"/>
              <p:cNvSpPr>
                <a:spLocks/>
              </p:cNvSpPr>
              <p:nvPr/>
            </p:nvSpPr>
            <p:spPr bwMode="auto">
              <a:xfrm>
                <a:off x="262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1" name="Freeform 1869"/>
              <p:cNvSpPr>
                <a:spLocks/>
              </p:cNvSpPr>
              <p:nvPr/>
            </p:nvSpPr>
            <p:spPr bwMode="auto">
              <a:xfrm>
                <a:off x="262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2" name="Freeform 1870"/>
              <p:cNvSpPr>
                <a:spLocks/>
              </p:cNvSpPr>
              <p:nvPr/>
            </p:nvSpPr>
            <p:spPr bwMode="auto">
              <a:xfrm>
                <a:off x="262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3" name="Freeform 1871"/>
              <p:cNvSpPr>
                <a:spLocks/>
              </p:cNvSpPr>
              <p:nvPr/>
            </p:nvSpPr>
            <p:spPr bwMode="auto">
              <a:xfrm>
                <a:off x="262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4" name="Freeform 1872"/>
              <p:cNvSpPr>
                <a:spLocks/>
              </p:cNvSpPr>
              <p:nvPr/>
            </p:nvSpPr>
            <p:spPr bwMode="auto">
              <a:xfrm>
                <a:off x="262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5" name="Freeform 1873"/>
              <p:cNvSpPr>
                <a:spLocks/>
              </p:cNvSpPr>
              <p:nvPr/>
            </p:nvSpPr>
            <p:spPr bwMode="auto">
              <a:xfrm>
                <a:off x="262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6" name="Freeform 1874"/>
              <p:cNvSpPr>
                <a:spLocks/>
              </p:cNvSpPr>
              <p:nvPr/>
            </p:nvSpPr>
            <p:spPr bwMode="auto">
              <a:xfrm>
                <a:off x="262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7" name="Freeform 1875"/>
              <p:cNvSpPr>
                <a:spLocks/>
              </p:cNvSpPr>
              <p:nvPr/>
            </p:nvSpPr>
            <p:spPr bwMode="auto">
              <a:xfrm>
                <a:off x="262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8" name="Freeform 1876"/>
              <p:cNvSpPr>
                <a:spLocks/>
              </p:cNvSpPr>
              <p:nvPr/>
            </p:nvSpPr>
            <p:spPr bwMode="auto">
              <a:xfrm>
                <a:off x="262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9" name="Freeform 1877"/>
              <p:cNvSpPr>
                <a:spLocks/>
              </p:cNvSpPr>
              <p:nvPr/>
            </p:nvSpPr>
            <p:spPr bwMode="auto">
              <a:xfrm>
                <a:off x="262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0" name="Freeform 1878"/>
              <p:cNvSpPr>
                <a:spLocks/>
              </p:cNvSpPr>
              <p:nvPr/>
            </p:nvSpPr>
            <p:spPr bwMode="auto">
              <a:xfrm>
                <a:off x="262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1" name="Freeform 1879"/>
              <p:cNvSpPr>
                <a:spLocks/>
              </p:cNvSpPr>
              <p:nvPr/>
            </p:nvSpPr>
            <p:spPr bwMode="auto">
              <a:xfrm>
                <a:off x="262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2" name="Freeform 1880"/>
              <p:cNvSpPr>
                <a:spLocks/>
              </p:cNvSpPr>
              <p:nvPr/>
            </p:nvSpPr>
            <p:spPr bwMode="auto">
              <a:xfrm>
                <a:off x="262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3" name="Freeform 1881"/>
              <p:cNvSpPr>
                <a:spLocks/>
              </p:cNvSpPr>
              <p:nvPr/>
            </p:nvSpPr>
            <p:spPr bwMode="auto">
              <a:xfrm>
                <a:off x="262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4" name="Freeform 1882"/>
              <p:cNvSpPr>
                <a:spLocks/>
              </p:cNvSpPr>
              <p:nvPr/>
            </p:nvSpPr>
            <p:spPr bwMode="auto">
              <a:xfrm>
                <a:off x="262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5" name="Freeform 1883"/>
              <p:cNvSpPr>
                <a:spLocks/>
              </p:cNvSpPr>
              <p:nvPr/>
            </p:nvSpPr>
            <p:spPr bwMode="auto">
              <a:xfrm>
                <a:off x="262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6" name="Freeform 1884"/>
              <p:cNvSpPr>
                <a:spLocks/>
              </p:cNvSpPr>
              <p:nvPr/>
            </p:nvSpPr>
            <p:spPr bwMode="auto">
              <a:xfrm>
                <a:off x="262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7" name="Freeform 1885"/>
              <p:cNvSpPr>
                <a:spLocks/>
              </p:cNvSpPr>
              <p:nvPr/>
            </p:nvSpPr>
            <p:spPr bwMode="auto">
              <a:xfrm>
                <a:off x="262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8" name="Freeform 1886"/>
              <p:cNvSpPr>
                <a:spLocks/>
              </p:cNvSpPr>
              <p:nvPr/>
            </p:nvSpPr>
            <p:spPr bwMode="auto">
              <a:xfrm>
                <a:off x="262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9" name="Freeform 1887"/>
              <p:cNvSpPr>
                <a:spLocks/>
              </p:cNvSpPr>
              <p:nvPr/>
            </p:nvSpPr>
            <p:spPr bwMode="auto">
              <a:xfrm>
                <a:off x="262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3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0" name="Freeform 1888"/>
              <p:cNvSpPr>
                <a:spLocks/>
              </p:cNvSpPr>
              <p:nvPr/>
            </p:nvSpPr>
            <p:spPr bwMode="auto">
              <a:xfrm>
                <a:off x="2623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1" name="Freeform 1889"/>
              <p:cNvSpPr>
                <a:spLocks/>
              </p:cNvSpPr>
              <p:nvPr/>
            </p:nvSpPr>
            <p:spPr bwMode="auto">
              <a:xfrm>
                <a:off x="2623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2" name="Freeform 1890"/>
              <p:cNvSpPr>
                <a:spLocks/>
              </p:cNvSpPr>
              <p:nvPr/>
            </p:nvSpPr>
            <p:spPr bwMode="auto">
              <a:xfrm>
                <a:off x="262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3" name="Freeform 1891"/>
              <p:cNvSpPr>
                <a:spLocks/>
              </p:cNvSpPr>
              <p:nvPr/>
            </p:nvSpPr>
            <p:spPr bwMode="auto">
              <a:xfrm>
                <a:off x="2623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4" name="Freeform 1892"/>
              <p:cNvSpPr>
                <a:spLocks/>
              </p:cNvSpPr>
              <p:nvPr/>
            </p:nvSpPr>
            <p:spPr bwMode="auto">
              <a:xfrm>
                <a:off x="2624" y="3972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5" name="Freeform 1893"/>
              <p:cNvSpPr>
                <a:spLocks/>
              </p:cNvSpPr>
              <p:nvPr/>
            </p:nvSpPr>
            <p:spPr bwMode="auto">
              <a:xfrm>
                <a:off x="2624" y="3972"/>
                <a:ext cx="5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6" name="Freeform 1894"/>
              <p:cNvSpPr>
                <a:spLocks/>
              </p:cNvSpPr>
              <p:nvPr/>
            </p:nvSpPr>
            <p:spPr bwMode="auto">
              <a:xfrm>
                <a:off x="2624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7" name="Freeform 1895"/>
              <p:cNvSpPr>
                <a:spLocks/>
              </p:cNvSpPr>
              <p:nvPr/>
            </p:nvSpPr>
            <p:spPr bwMode="auto">
              <a:xfrm>
                <a:off x="2624" y="3978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8" name="Freeform 1896"/>
              <p:cNvSpPr>
                <a:spLocks/>
              </p:cNvSpPr>
              <p:nvPr/>
            </p:nvSpPr>
            <p:spPr bwMode="auto">
              <a:xfrm>
                <a:off x="2626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9" name="Freeform 1897"/>
              <p:cNvSpPr>
                <a:spLocks/>
              </p:cNvSpPr>
              <p:nvPr/>
            </p:nvSpPr>
            <p:spPr bwMode="auto">
              <a:xfrm>
                <a:off x="26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0" name="Freeform 1898"/>
              <p:cNvSpPr>
                <a:spLocks/>
              </p:cNvSpPr>
              <p:nvPr/>
            </p:nvSpPr>
            <p:spPr bwMode="auto">
              <a:xfrm>
                <a:off x="262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1" name="Freeform 1899"/>
              <p:cNvSpPr>
                <a:spLocks/>
              </p:cNvSpPr>
              <p:nvPr/>
            </p:nvSpPr>
            <p:spPr bwMode="auto">
              <a:xfrm>
                <a:off x="2626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2" name="Freeform 1900"/>
              <p:cNvSpPr>
                <a:spLocks/>
              </p:cNvSpPr>
              <p:nvPr/>
            </p:nvSpPr>
            <p:spPr bwMode="auto">
              <a:xfrm>
                <a:off x="2626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3" name="Freeform 1901"/>
              <p:cNvSpPr>
                <a:spLocks/>
              </p:cNvSpPr>
              <p:nvPr/>
            </p:nvSpPr>
            <p:spPr bwMode="auto">
              <a:xfrm>
                <a:off x="2626" y="3972"/>
                <a:ext cx="4" cy="6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4" name="Freeform 1902"/>
              <p:cNvSpPr>
                <a:spLocks/>
              </p:cNvSpPr>
              <p:nvPr/>
            </p:nvSpPr>
            <p:spPr bwMode="auto">
              <a:xfrm>
                <a:off x="2626" y="3964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5" name="Freeform 1903"/>
              <p:cNvSpPr>
                <a:spLocks/>
              </p:cNvSpPr>
              <p:nvPr/>
            </p:nvSpPr>
            <p:spPr bwMode="auto">
              <a:xfrm>
                <a:off x="2626" y="396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6" name="Freeform 1904"/>
              <p:cNvSpPr>
                <a:spLocks/>
              </p:cNvSpPr>
              <p:nvPr/>
            </p:nvSpPr>
            <p:spPr bwMode="auto">
              <a:xfrm>
                <a:off x="2626" y="3964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7" name="Freeform 1905"/>
              <p:cNvSpPr>
                <a:spLocks/>
              </p:cNvSpPr>
              <p:nvPr/>
            </p:nvSpPr>
            <p:spPr bwMode="auto">
              <a:xfrm>
                <a:off x="2626" y="3967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8" name="Freeform 1906"/>
              <p:cNvSpPr>
                <a:spLocks/>
              </p:cNvSpPr>
              <p:nvPr/>
            </p:nvSpPr>
            <p:spPr bwMode="auto">
              <a:xfrm>
                <a:off x="2626" y="3971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9" name="Freeform 1907"/>
              <p:cNvSpPr>
                <a:spLocks/>
              </p:cNvSpPr>
              <p:nvPr/>
            </p:nvSpPr>
            <p:spPr bwMode="auto">
              <a:xfrm>
                <a:off x="2626" y="3972"/>
                <a:ext cx="6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6" h="5">
                    <a:moveTo>
                      <a:pt x="1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0" name="Freeform 1908"/>
              <p:cNvSpPr>
                <a:spLocks/>
              </p:cNvSpPr>
              <p:nvPr/>
            </p:nvSpPr>
            <p:spPr bwMode="auto">
              <a:xfrm>
                <a:off x="2627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1" name="Freeform 1909"/>
              <p:cNvSpPr>
                <a:spLocks/>
              </p:cNvSpPr>
              <p:nvPr/>
            </p:nvSpPr>
            <p:spPr bwMode="auto">
              <a:xfrm>
                <a:off x="2627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2" name="Freeform 1910"/>
              <p:cNvSpPr>
                <a:spLocks/>
              </p:cNvSpPr>
              <p:nvPr/>
            </p:nvSpPr>
            <p:spPr bwMode="auto">
              <a:xfrm>
                <a:off x="2629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3" name="Freeform 1911"/>
              <p:cNvSpPr>
                <a:spLocks/>
              </p:cNvSpPr>
              <p:nvPr/>
            </p:nvSpPr>
            <p:spPr bwMode="auto">
              <a:xfrm>
                <a:off x="26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4" name="Freeform 1912"/>
              <p:cNvSpPr>
                <a:spLocks/>
              </p:cNvSpPr>
              <p:nvPr/>
            </p:nvSpPr>
            <p:spPr bwMode="auto">
              <a:xfrm>
                <a:off x="26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5" name="Freeform 1913"/>
              <p:cNvSpPr>
                <a:spLocks/>
              </p:cNvSpPr>
              <p:nvPr/>
            </p:nvSpPr>
            <p:spPr bwMode="auto">
              <a:xfrm>
                <a:off x="26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6" name="Freeform 1914"/>
              <p:cNvSpPr>
                <a:spLocks/>
              </p:cNvSpPr>
              <p:nvPr/>
            </p:nvSpPr>
            <p:spPr bwMode="auto">
              <a:xfrm>
                <a:off x="26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7" name="Freeform 1915"/>
              <p:cNvSpPr>
                <a:spLocks/>
              </p:cNvSpPr>
              <p:nvPr/>
            </p:nvSpPr>
            <p:spPr bwMode="auto">
              <a:xfrm>
                <a:off x="263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8" name="Freeform 1916"/>
              <p:cNvSpPr>
                <a:spLocks/>
              </p:cNvSpPr>
              <p:nvPr/>
            </p:nvSpPr>
            <p:spPr bwMode="auto">
              <a:xfrm>
                <a:off x="2629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9" name="Freeform 1917"/>
              <p:cNvSpPr>
                <a:spLocks/>
              </p:cNvSpPr>
              <p:nvPr/>
            </p:nvSpPr>
            <p:spPr bwMode="auto">
              <a:xfrm>
                <a:off x="2632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0" name="Freeform 1918"/>
              <p:cNvSpPr>
                <a:spLocks/>
              </p:cNvSpPr>
              <p:nvPr/>
            </p:nvSpPr>
            <p:spPr bwMode="auto">
              <a:xfrm>
                <a:off x="2632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1" name="Freeform 1919"/>
              <p:cNvSpPr>
                <a:spLocks/>
              </p:cNvSpPr>
              <p:nvPr/>
            </p:nvSpPr>
            <p:spPr bwMode="auto">
              <a:xfrm>
                <a:off x="2632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" name="Freeform 1920"/>
              <p:cNvSpPr>
                <a:spLocks/>
              </p:cNvSpPr>
              <p:nvPr/>
            </p:nvSpPr>
            <p:spPr bwMode="auto">
              <a:xfrm>
                <a:off x="2629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3" name="Freeform 1921"/>
              <p:cNvSpPr>
                <a:spLocks/>
              </p:cNvSpPr>
              <p:nvPr/>
            </p:nvSpPr>
            <p:spPr bwMode="auto">
              <a:xfrm>
                <a:off x="263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4" name="Freeform 1922"/>
              <p:cNvSpPr>
                <a:spLocks/>
              </p:cNvSpPr>
              <p:nvPr/>
            </p:nvSpPr>
            <p:spPr bwMode="auto">
              <a:xfrm>
                <a:off x="263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5" name="Freeform 1923"/>
              <p:cNvSpPr>
                <a:spLocks/>
              </p:cNvSpPr>
              <p:nvPr/>
            </p:nvSpPr>
            <p:spPr bwMode="auto">
              <a:xfrm>
                <a:off x="2630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6" name="Freeform 1924"/>
              <p:cNvSpPr>
                <a:spLocks/>
              </p:cNvSpPr>
              <p:nvPr/>
            </p:nvSpPr>
            <p:spPr bwMode="auto">
              <a:xfrm>
                <a:off x="263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7" name="Freeform 1925"/>
              <p:cNvSpPr>
                <a:spLocks/>
              </p:cNvSpPr>
              <p:nvPr/>
            </p:nvSpPr>
            <p:spPr bwMode="auto">
              <a:xfrm>
                <a:off x="26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8" name="Freeform 1926"/>
              <p:cNvSpPr>
                <a:spLocks/>
              </p:cNvSpPr>
              <p:nvPr/>
            </p:nvSpPr>
            <p:spPr bwMode="auto">
              <a:xfrm>
                <a:off x="26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9" name="Freeform 1927"/>
              <p:cNvSpPr>
                <a:spLocks/>
              </p:cNvSpPr>
              <p:nvPr/>
            </p:nvSpPr>
            <p:spPr bwMode="auto">
              <a:xfrm>
                <a:off x="26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0" name="Freeform 1928"/>
              <p:cNvSpPr>
                <a:spLocks/>
              </p:cNvSpPr>
              <p:nvPr/>
            </p:nvSpPr>
            <p:spPr bwMode="auto">
              <a:xfrm>
                <a:off x="26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1" name="Freeform 1929"/>
              <p:cNvSpPr>
                <a:spLocks/>
              </p:cNvSpPr>
              <p:nvPr/>
            </p:nvSpPr>
            <p:spPr bwMode="auto">
              <a:xfrm>
                <a:off x="26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2" name="Freeform 1930"/>
              <p:cNvSpPr>
                <a:spLocks/>
              </p:cNvSpPr>
              <p:nvPr/>
            </p:nvSpPr>
            <p:spPr bwMode="auto">
              <a:xfrm>
                <a:off x="26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3" name="Freeform 1931"/>
              <p:cNvSpPr>
                <a:spLocks/>
              </p:cNvSpPr>
              <p:nvPr/>
            </p:nvSpPr>
            <p:spPr bwMode="auto">
              <a:xfrm>
                <a:off x="263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4" name="Freeform 1932"/>
              <p:cNvSpPr>
                <a:spLocks/>
              </p:cNvSpPr>
              <p:nvPr/>
            </p:nvSpPr>
            <p:spPr bwMode="auto">
              <a:xfrm>
                <a:off x="26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5" name="Freeform 1933"/>
              <p:cNvSpPr>
                <a:spLocks/>
              </p:cNvSpPr>
              <p:nvPr/>
            </p:nvSpPr>
            <p:spPr bwMode="auto">
              <a:xfrm>
                <a:off x="26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6" name="Freeform 1934"/>
              <p:cNvSpPr>
                <a:spLocks/>
              </p:cNvSpPr>
              <p:nvPr/>
            </p:nvSpPr>
            <p:spPr bwMode="auto">
              <a:xfrm>
                <a:off x="26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7" name="Freeform 1935"/>
              <p:cNvSpPr>
                <a:spLocks/>
              </p:cNvSpPr>
              <p:nvPr/>
            </p:nvSpPr>
            <p:spPr bwMode="auto">
              <a:xfrm>
                <a:off x="26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8" name="Freeform 1936"/>
              <p:cNvSpPr>
                <a:spLocks/>
              </p:cNvSpPr>
              <p:nvPr/>
            </p:nvSpPr>
            <p:spPr bwMode="auto">
              <a:xfrm>
                <a:off x="26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9" name="Freeform 1937"/>
              <p:cNvSpPr>
                <a:spLocks/>
              </p:cNvSpPr>
              <p:nvPr/>
            </p:nvSpPr>
            <p:spPr bwMode="auto">
              <a:xfrm>
                <a:off x="26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0" name="Freeform 1938"/>
              <p:cNvSpPr>
                <a:spLocks/>
              </p:cNvSpPr>
              <p:nvPr/>
            </p:nvSpPr>
            <p:spPr bwMode="auto">
              <a:xfrm>
                <a:off x="26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1" name="Freeform 1939"/>
              <p:cNvSpPr>
                <a:spLocks/>
              </p:cNvSpPr>
              <p:nvPr/>
            </p:nvSpPr>
            <p:spPr bwMode="auto">
              <a:xfrm>
                <a:off x="263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2" name="Freeform 1940"/>
              <p:cNvSpPr>
                <a:spLocks/>
              </p:cNvSpPr>
              <p:nvPr/>
            </p:nvSpPr>
            <p:spPr bwMode="auto">
              <a:xfrm>
                <a:off x="26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3" name="Freeform 1941"/>
              <p:cNvSpPr>
                <a:spLocks/>
              </p:cNvSpPr>
              <p:nvPr/>
            </p:nvSpPr>
            <p:spPr bwMode="auto">
              <a:xfrm>
                <a:off x="26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4" name="Freeform 1942"/>
              <p:cNvSpPr>
                <a:spLocks/>
              </p:cNvSpPr>
              <p:nvPr/>
            </p:nvSpPr>
            <p:spPr bwMode="auto">
              <a:xfrm>
                <a:off x="26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5" name="Freeform 1943"/>
              <p:cNvSpPr>
                <a:spLocks/>
              </p:cNvSpPr>
              <p:nvPr/>
            </p:nvSpPr>
            <p:spPr bwMode="auto">
              <a:xfrm>
                <a:off x="26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6" name="Freeform 1944"/>
              <p:cNvSpPr>
                <a:spLocks/>
              </p:cNvSpPr>
              <p:nvPr/>
            </p:nvSpPr>
            <p:spPr bwMode="auto">
              <a:xfrm>
                <a:off x="26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7" name="Freeform 1945"/>
              <p:cNvSpPr>
                <a:spLocks/>
              </p:cNvSpPr>
              <p:nvPr/>
            </p:nvSpPr>
            <p:spPr bwMode="auto">
              <a:xfrm>
                <a:off x="26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8" name="Freeform 1946"/>
              <p:cNvSpPr>
                <a:spLocks/>
              </p:cNvSpPr>
              <p:nvPr/>
            </p:nvSpPr>
            <p:spPr bwMode="auto">
              <a:xfrm>
                <a:off x="26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9" name="Freeform 1947"/>
              <p:cNvSpPr>
                <a:spLocks/>
              </p:cNvSpPr>
              <p:nvPr/>
            </p:nvSpPr>
            <p:spPr bwMode="auto">
              <a:xfrm>
                <a:off x="263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0" name="Freeform 1948"/>
              <p:cNvSpPr>
                <a:spLocks/>
              </p:cNvSpPr>
              <p:nvPr/>
            </p:nvSpPr>
            <p:spPr bwMode="auto">
              <a:xfrm>
                <a:off x="26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1" name="Freeform 1949"/>
              <p:cNvSpPr>
                <a:spLocks/>
              </p:cNvSpPr>
              <p:nvPr/>
            </p:nvSpPr>
            <p:spPr bwMode="auto">
              <a:xfrm>
                <a:off x="26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2" name="Freeform 1950"/>
              <p:cNvSpPr>
                <a:spLocks/>
              </p:cNvSpPr>
              <p:nvPr/>
            </p:nvSpPr>
            <p:spPr bwMode="auto">
              <a:xfrm>
                <a:off x="26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3" name="Freeform 1951"/>
              <p:cNvSpPr>
                <a:spLocks/>
              </p:cNvSpPr>
              <p:nvPr/>
            </p:nvSpPr>
            <p:spPr bwMode="auto">
              <a:xfrm>
                <a:off x="26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4" name="Freeform 1952"/>
              <p:cNvSpPr>
                <a:spLocks/>
              </p:cNvSpPr>
              <p:nvPr/>
            </p:nvSpPr>
            <p:spPr bwMode="auto">
              <a:xfrm>
                <a:off x="26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5" name="Freeform 1953"/>
              <p:cNvSpPr>
                <a:spLocks/>
              </p:cNvSpPr>
              <p:nvPr/>
            </p:nvSpPr>
            <p:spPr bwMode="auto">
              <a:xfrm>
                <a:off x="26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6" name="Freeform 1954"/>
              <p:cNvSpPr>
                <a:spLocks/>
              </p:cNvSpPr>
              <p:nvPr/>
            </p:nvSpPr>
            <p:spPr bwMode="auto">
              <a:xfrm>
                <a:off x="263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7" name="Freeform 1955"/>
              <p:cNvSpPr>
                <a:spLocks/>
              </p:cNvSpPr>
              <p:nvPr/>
            </p:nvSpPr>
            <p:spPr bwMode="auto">
              <a:xfrm>
                <a:off x="26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8" name="Freeform 1956"/>
              <p:cNvSpPr>
                <a:spLocks/>
              </p:cNvSpPr>
              <p:nvPr/>
            </p:nvSpPr>
            <p:spPr bwMode="auto">
              <a:xfrm>
                <a:off x="26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9" name="Freeform 1957"/>
              <p:cNvSpPr>
                <a:spLocks/>
              </p:cNvSpPr>
              <p:nvPr/>
            </p:nvSpPr>
            <p:spPr bwMode="auto">
              <a:xfrm>
                <a:off x="26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0" name="Freeform 1958"/>
              <p:cNvSpPr>
                <a:spLocks/>
              </p:cNvSpPr>
              <p:nvPr/>
            </p:nvSpPr>
            <p:spPr bwMode="auto">
              <a:xfrm>
                <a:off x="26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1" name="Freeform 1959"/>
              <p:cNvSpPr>
                <a:spLocks/>
              </p:cNvSpPr>
              <p:nvPr/>
            </p:nvSpPr>
            <p:spPr bwMode="auto">
              <a:xfrm>
                <a:off x="26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2" name="Freeform 1960"/>
              <p:cNvSpPr>
                <a:spLocks/>
              </p:cNvSpPr>
              <p:nvPr/>
            </p:nvSpPr>
            <p:spPr bwMode="auto">
              <a:xfrm>
                <a:off x="26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3" name="Freeform 1961"/>
              <p:cNvSpPr>
                <a:spLocks/>
              </p:cNvSpPr>
              <p:nvPr/>
            </p:nvSpPr>
            <p:spPr bwMode="auto">
              <a:xfrm>
                <a:off x="263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4" name="Freeform 1962"/>
              <p:cNvSpPr>
                <a:spLocks/>
              </p:cNvSpPr>
              <p:nvPr/>
            </p:nvSpPr>
            <p:spPr bwMode="auto">
              <a:xfrm>
                <a:off x="26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5" name="Freeform 1963"/>
              <p:cNvSpPr>
                <a:spLocks/>
              </p:cNvSpPr>
              <p:nvPr/>
            </p:nvSpPr>
            <p:spPr bwMode="auto">
              <a:xfrm>
                <a:off x="26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6" name="Freeform 1964"/>
              <p:cNvSpPr>
                <a:spLocks/>
              </p:cNvSpPr>
              <p:nvPr/>
            </p:nvSpPr>
            <p:spPr bwMode="auto">
              <a:xfrm>
                <a:off x="26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7" name="Freeform 1965"/>
              <p:cNvSpPr>
                <a:spLocks/>
              </p:cNvSpPr>
              <p:nvPr/>
            </p:nvSpPr>
            <p:spPr bwMode="auto">
              <a:xfrm>
                <a:off x="2639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8" name="Freeform 1966"/>
              <p:cNvSpPr>
                <a:spLocks/>
              </p:cNvSpPr>
              <p:nvPr/>
            </p:nvSpPr>
            <p:spPr bwMode="auto">
              <a:xfrm>
                <a:off x="264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9" name="Freeform 1967"/>
              <p:cNvSpPr>
                <a:spLocks/>
              </p:cNvSpPr>
              <p:nvPr/>
            </p:nvSpPr>
            <p:spPr bwMode="auto">
              <a:xfrm>
                <a:off x="2639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0" name="Freeform 1968"/>
              <p:cNvSpPr>
                <a:spLocks/>
              </p:cNvSpPr>
              <p:nvPr/>
            </p:nvSpPr>
            <p:spPr bwMode="auto">
              <a:xfrm>
                <a:off x="2639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1" name="Freeform 1969"/>
              <p:cNvSpPr>
                <a:spLocks/>
              </p:cNvSpPr>
              <p:nvPr/>
            </p:nvSpPr>
            <p:spPr bwMode="auto">
              <a:xfrm>
                <a:off x="2639" y="3965"/>
                <a:ext cx="4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2" name="Freeform 1970"/>
              <p:cNvSpPr>
                <a:spLocks/>
              </p:cNvSpPr>
              <p:nvPr/>
            </p:nvSpPr>
            <p:spPr bwMode="auto">
              <a:xfrm>
                <a:off x="2639" y="3956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3" name="Freeform 1971"/>
              <p:cNvSpPr>
                <a:spLocks/>
              </p:cNvSpPr>
              <p:nvPr/>
            </p:nvSpPr>
            <p:spPr bwMode="auto">
              <a:xfrm>
                <a:off x="2639" y="3954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4" name="Freeform 1972"/>
              <p:cNvSpPr>
                <a:spLocks/>
              </p:cNvSpPr>
              <p:nvPr/>
            </p:nvSpPr>
            <p:spPr bwMode="auto">
              <a:xfrm>
                <a:off x="2639" y="3954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5" name="Freeform 1973"/>
              <p:cNvSpPr>
                <a:spLocks/>
              </p:cNvSpPr>
              <p:nvPr/>
            </p:nvSpPr>
            <p:spPr bwMode="auto">
              <a:xfrm>
                <a:off x="2639" y="3958"/>
                <a:ext cx="6" cy="9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9"/>
                  </a:cxn>
                  <a:cxn ang="0">
                    <a:pos x="6" y="9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6" name="Freeform 1974"/>
              <p:cNvSpPr>
                <a:spLocks/>
              </p:cNvSpPr>
              <p:nvPr/>
            </p:nvSpPr>
            <p:spPr bwMode="auto">
              <a:xfrm>
                <a:off x="2639" y="3967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7" name="Freeform 1975"/>
              <p:cNvSpPr>
                <a:spLocks/>
              </p:cNvSpPr>
              <p:nvPr/>
            </p:nvSpPr>
            <p:spPr bwMode="auto">
              <a:xfrm>
                <a:off x="2639" y="3974"/>
                <a:ext cx="6" cy="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6" y="4"/>
                  </a:cxn>
                  <a:cxn ang="0">
                    <a:pos x="1" y="3"/>
                  </a:cxn>
                  <a:cxn ang="0">
                    <a:pos x="1" y="9"/>
                  </a:cxn>
                  <a:cxn ang="0">
                    <a:pos x="6" y="4"/>
                  </a:cxn>
                </a:cxnLst>
                <a:rect l="0" t="0" r="r" b="b"/>
                <a:pathLst>
                  <a:path w="6" h="9">
                    <a:moveTo>
                      <a:pt x="6" y="4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6" y="4"/>
                    </a:lnTo>
                    <a:lnTo>
                      <a:pt x="1" y="3"/>
                    </a:lnTo>
                    <a:lnTo>
                      <a:pt x="1" y="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8" name="Freeform 1976"/>
              <p:cNvSpPr>
                <a:spLocks/>
              </p:cNvSpPr>
              <p:nvPr/>
            </p:nvSpPr>
            <p:spPr bwMode="auto">
              <a:xfrm>
                <a:off x="2640" y="3972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9" name="Freeform 1977"/>
              <p:cNvSpPr>
                <a:spLocks/>
              </p:cNvSpPr>
              <p:nvPr/>
            </p:nvSpPr>
            <p:spPr bwMode="auto">
              <a:xfrm>
                <a:off x="2640" y="3975"/>
                <a:ext cx="5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0" name="Freeform 1978"/>
              <p:cNvSpPr>
                <a:spLocks/>
              </p:cNvSpPr>
              <p:nvPr/>
            </p:nvSpPr>
            <p:spPr bwMode="auto">
              <a:xfrm>
                <a:off x="2642" y="3974"/>
                <a:ext cx="4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0" y="6"/>
                  </a:cxn>
                  <a:cxn ang="0">
                    <a:pos x="3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3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1" name="Freeform 1979"/>
              <p:cNvSpPr>
                <a:spLocks/>
              </p:cNvSpPr>
              <p:nvPr/>
            </p:nvSpPr>
            <p:spPr bwMode="auto">
              <a:xfrm>
                <a:off x="2640" y="3968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2" name="Freeform 1980"/>
              <p:cNvSpPr>
                <a:spLocks/>
              </p:cNvSpPr>
              <p:nvPr/>
            </p:nvSpPr>
            <p:spPr bwMode="auto">
              <a:xfrm>
                <a:off x="2640" y="3965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3" name="Freeform 1981"/>
              <p:cNvSpPr>
                <a:spLocks/>
              </p:cNvSpPr>
              <p:nvPr/>
            </p:nvSpPr>
            <p:spPr bwMode="auto">
              <a:xfrm>
                <a:off x="2640" y="396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4" name="Freeform 1982"/>
              <p:cNvSpPr>
                <a:spLocks/>
              </p:cNvSpPr>
              <p:nvPr/>
            </p:nvSpPr>
            <p:spPr bwMode="auto">
              <a:xfrm>
                <a:off x="2640" y="3967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5" name="Freeform 1983"/>
              <p:cNvSpPr>
                <a:spLocks/>
              </p:cNvSpPr>
              <p:nvPr/>
            </p:nvSpPr>
            <p:spPr bwMode="auto">
              <a:xfrm>
                <a:off x="2642" y="3972"/>
                <a:ext cx="4" cy="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6" name="Freeform 1984"/>
              <p:cNvSpPr>
                <a:spLocks/>
              </p:cNvSpPr>
              <p:nvPr/>
            </p:nvSpPr>
            <p:spPr bwMode="auto">
              <a:xfrm>
                <a:off x="2642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7" name="Freeform 1985"/>
              <p:cNvSpPr>
                <a:spLocks/>
              </p:cNvSpPr>
              <p:nvPr/>
            </p:nvSpPr>
            <p:spPr bwMode="auto">
              <a:xfrm>
                <a:off x="2642" y="3962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8" name="Freeform 1986"/>
              <p:cNvSpPr>
                <a:spLocks/>
              </p:cNvSpPr>
              <p:nvPr/>
            </p:nvSpPr>
            <p:spPr bwMode="auto">
              <a:xfrm>
                <a:off x="2642" y="3955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9" name="Freeform 1987"/>
              <p:cNvSpPr>
                <a:spLocks/>
              </p:cNvSpPr>
              <p:nvPr/>
            </p:nvSpPr>
            <p:spPr bwMode="auto">
              <a:xfrm>
                <a:off x="2642" y="3952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0" name="Freeform 1988"/>
              <p:cNvSpPr>
                <a:spLocks/>
              </p:cNvSpPr>
              <p:nvPr/>
            </p:nvSpPr>
            <p:spPr bwMode="auto">
              <a:xfrm>
                <a:off x="2642" y="3952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1" name="Freeform 1989"/>
              <p:cNvSpPr>
                <a:spLocks/>
              </p:cNvSpPr>
              <p:nvPr/>
            </p:nvSpPr>
            <p:spPr bwMode="auto">
              <a:xfrm>
                <a:off x="2642" y="3955"/>
                <a:ext cx="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2" name="Freeform 1990"/>
              <p:cNvSpPr>
                <a:spLocks/>
              </p:cNvSpPr>
              <p:nvPr/>
            </p:nvSpPr>
            <p:spPr bwMode="auto">
              <a:xfrm>
                <a:off x="2642" y="3965"/>
                <a:ext cx="6" cy="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1" y="7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3" name="Freeform 1991"/>
              <p:cNvSpPr>
                <a:spLocks/>
              </p:cNvSpPr>
              <p:nvPr/>
            </p:nvSpPr>
            <p:spPr bwMode="auto">
              <a:xfrm>
                <a:off x="2643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4" name="Freeform 1992"/>
              <p:cNvSpPr>
                <a:spLocks/>
              </p:cNvSpPr>
              <p:nvPr/>
            </p:nvSpPr>
            <p:spPr bwMode="auto">
              <a:xfrm>
                <a:off x="2643" y="3974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5" name="Freeform 1993"/>
              <p:cNvSpPr>
                <a:spLocks/>
              </p:cNvSpPr>
              <p:nvPr/>
            </p:nvSpPr>
            <p:spPr bwMode="auto">
              <a:xfrm>
                <a:off x="2643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6" name="Freeform 1994"/>
              <p:cNvSpPr>
                <a:spLocks/>
              </p:cNvSpPr>
              <p:nvPr/>
            </p:nvSpPr>
            <p:spPr bwMode="auto">
              <a:xfrm>
                <a:off x="2643" y="3978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7" name="Freeform 1995"/>
              <p:cNvSpPr>
                <a:spLocks/>
              </p:cNvSpPr>
              <p:nvPr/>
            </p:nvSpPr>
            <p:spPr bwMode="auto">
              <a:xfrm>
                <a:off x="264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8" name="Freeform 1996"/>
              <p:cNvSpPr>
                <a:spLocks/>
              </p:cNvSpPr>
              <p:nvPr/>
            </p:nvSpPr>
            <p:spPr bwMode="auto">
              <a:xfrm>
                <a:off x="2643" y="3978"/>
                <a:ext cx="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9" name="Freeform 1997"/>
              <p:cNvSpPr>
                <a:spLocks/>
              </p:cNvSpPr>
              <p:nvPr/>
            </p:nvSpPr>
            <p:spPr bwMode="auto">
              <a:xfrm>
                <a:off x="2645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0" name="Freeform 1998"/>
              <p:cNvSpPr>
                <a:spLocks/>
              </p:cNvSpPr>
              <p:nvPr/>
            </p:nvSpPr>
            <p:spPr bwMode="auto">
              <a:xfrm>
                <a:off x="264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1" name="Freeform 1999"/>
              <p:cNvSpPr>
                <a:spLocks/>
              </p:cNvSpPr>
              <p:nvPr/>
            </p:nvSpPr>
            <p:spPr bwMode="auto">
              <a:xfrm>
                <a:off x="2645" y="3977"/>
                <a:ext cx="4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2" name="Freeform 2000"/>
              <p:cNvSpPr>
                <a:spLocks/>
              </p:cNvSpPr>
              <p:nvPr/>
            </p:nvSpPr>
            <p:spPr bwMode="auto">
              <a:xfrm>
                <a:off x="2645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3" name="Freeform 2001"/>
              <p:cNvSpPr>
                <a:spLocks/>
              </p:cNvSpPr>
              <p:nvPr/>
            </p:nvSpPr>
            <p:spPr bwMode="auto">
              <a:xfrm>
                <a:off x="2645" y="3977"/>
                <a:ext cx="6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</a:cxnLst>
                <a:rect l="0" t="0" r="r" b="b"/>
                <a:pathLst>
                  <a:path w="6" h="1">
                    <a:moveTo>
                      <a:pt x="4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4" name="Freeform 2002"/>
              <p:cNvSpPr>
                <a:spLocks/>
              </p:cNvSpPr>
              <p:nvPr/>
            </p:nvSpPr>
            <p:spPr bwMode="auto">
              <a:xfrm>
                <a:off x="2645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5" name="Freeform 2003"/>
              <p:cNvSpPr>
                <a:spLocks/>
              </p:cNvSpPr>
              <p:nvPr/>
            </p:nvSpPr>
            <p:spPr bwMode="auto">
              <a:xfrm>
                <a:off x="2645" y="3978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6" name="Freeform 2004"/>
              <p:cNvSpPr>
                <a:spLocks/>
              </p:cNvSpPr>
              <p:nvPr/>
            </p:nvSpPr>
            <p:spPr bwMode="auto">
              <a:xfrm>
                <a:off x="2646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7" name="Freeform 2005"/>
              <p:cNvSpPr>
                <a:spLocks/>
              </p:cNvSpPr>
              <p:nvPr/>
            </p:nvSpPr>
            <p:spPr bwMode="auto">
              <a:xfrm>
                <a:off x="26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8" name="Freeform 2006"/>
              <p:cNvSpPr>
                <a:spLocks/>
              </p:cNvSpPr>
              <p:nvPr/>
            </p:nvSpPr>
            <p:spPr bwMode="auto">
              <a:xfrm>
                <a:off x="264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9" name="Freeform 2007"/>
              <p:cNvSpPr>
                <a:spLocks/>
              </p:cNvSpPr>
              <p:nvPr/>
            </p:nvSpPr>
            <p:spPr bwMode="auto">
              <a:xfrm>
                <a:off x="264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0" name="Freeform 2008"/>
              <p:cNvSpPr>
                <a:spLocks/>
              </p:cNvSpPr>
              <p:nvPr/>
            </p:nvSpPr>
            <p:spPr bwMode="auto">
              <a:xfrm>
                <a:off x="264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1" name="Freeform 2009"/>
              <p:cNvSpPr>
                <a:spLocks/>
              </p:cNvSpPr>
              <p:nvPr/>
            </p:nvSpPr>
            <p:spPr bwMode="auto">
              <a:xfrm>
                <a:off x="264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2" name="Freeform 2010"/>
              <p:cNvSpPr>
                <a:spLocks/>
              </p:cNvSpPr>
              <p:nvPr/>
            </p:nvSpPr>
            <p:spPr bwMode="auto">
              <a:xfrm>
                <a:off x="264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3" name="Freeform 2011"/>
              <p:cNvSpPr>
                <a:spLocks/>
              </p:cNvSpPr>
              <p:nvPr/>
            </p:nvSpPr>
            <p:spPr bwMode="auto">
              <a:xfrm>
                <a:off x="264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4" name="Freeform 2012"/>
              <p:cNvSpPr>
                <a:spLocks/>
              </p:cNvSpPr>
              <p:nvPr/>
            </p:nvSpPr>
            <p:spPr bwMode="auto">
              <a:xfrm>
                <a:off x="264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5" name="Freeform 2013"/>
              <p:cNvSpPr>
                <a:spLocks/>
              </p:cNvSpPr>
              <p:nvPr/>
            </p:nvSpPr>
            <p:spPr bwMode="auto">
              <a:xfrm>
                <a:off x="264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6" name="Freeform 2014"/>
              <p:cNvSpPr>
                <a:spLocks/>
              </p:cNvSpPr>
              <p:nvPr/>
            </p:nvSpPr>
            <p:spPr bwMode="auto">
              <a:xfrm>
                <a:off x="264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7" name="Freeform 2015"/>
              <p:cNvSpPr>
                <a:spLocks/>
              </p:cNvSpPr>
              <p:nvPr/>
            </p:nvSpPr>
            <p:spPr bwMode="auto">
              <a:xfrm>
                <a:off x="26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8" name="Freeform 2016"/>
              <p:cNvSpPr>
                <a:spLocks/>
              </p:cNvSpPr>
              <p:nvPr/>
            </p:nvSpPr>
            <p:spPr bwMode="auto">
              <a:xfrm>
                <a:off x="26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9" name="Freeform 2017"/>
              <p:cNvSpPr>
                <a:spLocks/>
              </p:cNvSpPr>
              <p:nvPr/>
            </p:nvSpPr>
            <p:spPr bwMode="auto">
              <a:xfrm>
                <a:off x="26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0" name="Freeform 2018"/>
              <p:cNvSpPr>
                <a:spLocks/>
              </p:cNvSpPr>
              <p:nvPr/>
            </p:nvSpPr>
            <p:spPr bwMode="auto">
              <a:xfrm>
                <a:off x="26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1" name="Freeform 2019"/>
              <p:cNvSpPr>
                <a:spLocks/>
              </p:cNvSpPr>
              <p:nvPr/>
            </p:nvSpPr>
            <p:spPr bwMode="auto">
              <a:xfrm>
                <a:off x="26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2" name="Freeform 2020"/>
              <p:cNvSpPr>
                <a:spLocks/>
              </p:cNvSpPr>
              <p:nvPr/>
            </p:nvSpPr>
            <p:spPr bwMode="auto">
              <a:xfrm>
                <a:off x="26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3" name="Freeform 2021"/>
              <p:cNvSpPr>
                <a:spLocks/>
              </p:cNvSpPr>
              <p:nvPr/>
            </p:nvSpPr>
            <p:spPr bwMode="auto">
              <a:xfrm>
                <a:off x="265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4" name="Freeform 2022"/>
              <p:cNvSpPr>
                <a:spLocks/>
              </p:cNvSpPr>
              <p:nvPr/>
            </p:nvSpPr>
            <p:spPr bwMode="auto">
              <a:xfrm>
                <a:off x="265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5" name="Freeform 2023"/>
              <p:cNvSpPr>
                <a:spLocks/>
              </p:cNvSpPr>
              <p:nvPr/>
            </p:nvSpPr>
            <p:spPr bwMode="auto">
              <a:xfrm>
                <a:off x="265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6" name="Freeform 2024"/>
              <p:cNvSpPr>
                <a:spLocks/>
              </p:cNvSpPr>
              <p:nvPr/>
            </p:nvSpPr>
            <p:spPr bwMode="auto">
              <a:xfrm>
                <a:off x="265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" name="Freeform 2025"/>
              <p:cNvSpPr>
                <a:spLocks/>
              </p:cNvSpPr>
              <p:nvPr/>
            </p:nvSpPr>
            <p:spPr bwMode="auto">
              <a:xfrm>
                <a:off x="2649" y="3977"/>
                <a:ext cx="6" cy="4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2227"/>
            <p:cNvGrpSpPr>
              <a:grpSpLocks/>
            </p:cNvGrpSpPr>
            <p:nvPr/>
          </p:nvGrpSpPr>
          <p:grpSpPr bwMode="auto">
            <a:xfrm>
              <a:off x="2649" y="3861"/>
              <a:ext cx="44" cy="122"/>
              <a:chOff x="2649" y="3861"/>
              <a:chExt cx="44" cy="122"/>
            </a:xfrm>
          </p:grpSpPr>
          <p:sp>
            <p:nvSpPr>
              <p:cNvPr id="3188" name="Freeform 2027"/>
              <p:cNvSpPr>
                <a:spLocks/>
              </p:cNvSpPr>
              <p:nvPr/>
            </p:nvSpPr>
            <p:spPr bwMode="auto">
              <a:xfrm>
                <a:off x="2649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9" name="Freeform 2028"/>
              <p:cNvSpPr>
                <a:spLocks/>
              </p:cNvSpPr>
              <p:nvPr/>
            </p:nvSpPr>
            <p:spPr bwMode="auto">
              <a:xfrm>
                <a:off x="2651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0" name="Freeform 2029"/>
              <p:cNvSpPr>
                <a:spLocks/>
              </p:cNvSpPr>
              <p:nvPr/>
            </p:nvSpPr>
            <p:spPr bwMode="auto">
              <a:xfrm>
                <a:off x="2651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1" name="Freeform 2030"/>
              <p:cNvSpPr>
                <a:spLocks/>
              </p:cNvSpPr>
              <p:nvPr/>
            </p:nvSpPr>
            <p:spPr bwMode="auto">
              <a:xfrm>
                <a:off x="2651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2" name="Freeform 2031"/>
              <p:cNvSpPr>
                <a:spLocks/>
              </p:cNvSpPr>
              <p:nvPr/>
            </p:nvSpPr>
            <p:spPr bwMode="auto">
              <a:xfrm>
                <a:off x="2651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3" name="Freeform 2032"/>
              <p:cNvSpPr>
                <a:spLocks/>
              </p:cNvSpPr>
              <p:nvPr/>
            </p:nvSpPr>
            <p:spPr bwMode="auto">
              <a:xfrm>
                <a:off x="2651" y="3971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4" name="Freeform 2033"/>
              <p:cNvSpPr>
                <a:spLocks/>
              </p:cNvSpPr>
              <p:nvPr/>
            </p:nvSpPr>
            <p:spPr bwMode="auto">
              <a:xfrm>
                <a:off x="2651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5" name="Freeform 2034"/>
              <p:cNvSpPr>
                <a:spLocks/>
              </p:cNvSpPr>
              <p:nvPr/>
            </p:nvSpPr>
            <p:spPr bwMode="auto">
              <a:xfrm>
                <a:off x="2651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6" name="Freeform 2035"/>
              <p:cNvSpPr>
                <a:spLocks/>
              </p:cNvSpPr>
              <p:nvPr/>
            </p:nvSpPr>
            <p:spPr bwMode="auto">
              <a:xfrm>
                <a:off x="2651" y="3971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7" name="Freeform 2036"/>
              <p:cNvSpPr>
                <a:spLocks/>
              </p:cNvSpPr>
              <p:nvPr/>
            </p:nvSpPr>
            <p:spPr bwMode="auto">
              <a:xfrm>
                <a:off x="2651" y="3974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8" name="Freeform 2037"/>
              <p:cNvSpPr>
                <a:spLocks/>
              </p:cNvSpPr>
              <p:nvPr/>
            </p:nvSpPr>
            <p:spPr bwMode="auto">
              <a:xfrm>
                <a:off x="2652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9" name="Freeform 2038"/>
              <p:cNvSpPr>
                <a:spLocks/>
              </p:cNvSpPr>
              <p:nvPr/>
            </p:nvSpPr>
            <p:spPr bwMode="auto">
              <a:xfrm>
                <a:off x="2652" y="3971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0" name="Freeform 2039"/>
              <p:cNvSpPr>
                <a:spLocks/>
              </p:cNvSpPr>
              <p:nvPr/>
            </p:nvSpPr>
            <p:spPr bwMode="auto">
              <a:xfrm>
                <a:off x="2652" y="397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1" name="Freeform 2040"/>
              <p:cNvSpPr>
                <a:spLocks/>
              </p:cNvSpPr>
              <p:nvPr/>
            </p:nvSpPr>
            <p:spPr bwMode="auto">
              <a:xfrm>
                <a:off x="2652" y="3971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2" name="Freeform 2041"/>
              <p:cNvSpPr>
                <a:spLocks/>
              </p:cNvSpPr>
              <p:nvPr/>
            </p:nvSpPr>
            <p:spPr bwMode="auto">
              <a:xfrm>
                <a:off x="2652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3" name="Freeform 2042"/>
              <p:cNvSpPr>
                <a:spLocks/>
              </p:cNvSpPr>
              <p:nvPr/>
            </p:nvSpPr>
            <p:spPr bwMode="auto">
              <a:xfrm>
                <a:off x="2652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4" name="Freeform 2043"/>
              <p:cNvSpPr>
                <a:spLocks/>
              </p:cNvSpPr>
              <p:nvPr/>
            </p:nvSpPr>
            <p:spPr bwMode="auto">
              <a:xfrm>
                <a:off x="2652" y="3967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5" name="Freeform 2044"/>
              <p:cNvSpPr>
                <a:spLocks/>
              </p:cNvSpPr>
              <p:nvPr/>
            </p:nvSpPr>
            <p:spPr bwMode="auto">
              <a:xfrm>
                <a:off x="2653" y="3964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6" name="Freeform 2045"/>
              <p:cNvSpPr>
                <a:spLocks/>
              </p:cNvSpPr>
              <p:nvPr/>
            </p:nvSpPr>
            <p:spPr bwMode="auto">
              <a:xfrm>
                <a:off x="2656" y="3964"/>
                <a:ext cx="2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7" name="Freeform 2046"/>
              <p:cNvSpPr>
                <a:spLocks/>
              </p:cNvSpPr>
              <p:nvPr/>
            </p:nvSpPr>
            <p:spPr bwMode="auto">
              <a:xfrm>
                <a:off x="2653" y="3967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8" name="Freeform 2047"/>
              <p:cNvSpPr>
                <a:spLocks/>
              </p:cNvSpPr>
              <p:nvPr/>
            </p:nvSpPr>
            <p:spPr bwMode="auto">
              <a:xfrm>
                <a:off x="2653" y="3968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9" name="Freeform 2048"/>
              <p:cNvSpPr>
                <a:spLocks/>
              </p:cNvSpPr>
              <p:nvPr/>
            </p:nvSpPr>
            <p:spPr bwMode="auto">
              <a:xfrm>
                <a:off x="2653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0" name="Freeform 2049"/>
              <p:cNvSpPr>
                <a:spLocks/>
              </p:cNvSpPr>
              <p:nvPr/>
            </p:nvSpPr>
            <p:spPr bwMode="auto">
              <a:xfrm>
                <a:off x="2653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1" name="Freeform 2050"/>
              <p:cNvSpPr>
                <a:spLocks/>
              </p:cNvSpPr>
              <p:nvPr/>
            </p:nvSpPr>
            <p:spPr bwMode="auto">
              <a:xfrm>
                <a:off x="2653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2" name="Freeform 2051"/>
              <p:cNvSpPr>
                <a:spLocks/>
              </p:cNvSpPr>
              <p:nvPr/>
            </p:nvSpPr>
            <p:spPr bwMode="auto">
              <a:xfrm>
                <a:off x="2655" y="3970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3" name="Freeform 2052"/>
              <p:cNvSpPr>
                <a:spLocks/>
              </p:cNvSpPr>
              <p:nvPr/>
            </p:nvSpPr>
            <p:spPr bwMode="auto">
              <a:xfrm>
                <a:off x="2655" y="396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4" name="Freeform 2053"/>
              <p:cNvSpPr>
                <a:spLocks/>
              </p:cNvSpPr>
              <p:nvPr/>
            </p:nvSpPr>
            <p:spPr bwMode="auto">
              <a:xfrm>
                <a:off x="2655" y="3967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5" name="Freeform 2054"/>
              <p:cNvSpPr>
                <a:spLocks/>
              </p:cNvSpPr>
              <p:nvPr/>
            </p:nvSpPr>
            <p:spPr bwMode="auto">
              <a:xfrm>
                <a:off x="2655" y="3961"/>
                <a:ext cx="4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6" name="Freeform 2055"/>
              <p:cNvSpPr>
                <a:spLocks/>
              </p:cNvSpPr>
              <p:nvPr/>
            </p:nvSpPr>
            <p:spPr bwMode="auto">
              <a:xfrm>
                <a:off x="2655" y="396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7" name="Freeform 2056"/>
              <p:cNvSpPr>
                <a:spLocks/>
              </p:cNvSpPr>
              <p:nvPr/>
            </p:nvSpPr>
            <p:spPr bwMode="auto">
              <a:xfrm>
                <a:off x="2655" y="3962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8" name="Freeform 2057"/>
              <p:cNvSpPr>
                <a:spLocks/>
              </p:cNvSpPr>
              <p:nvPr/>
            </p:nvSpPr>
            <p:spPr bwMode="auto">
              <a:xfrm>
                <a:off x="2655" y="3933"/>
                <a:ext cx="6" cy="2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6" y="2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9">
                    <a:moveTo>
                      <a:pt x="6" y="0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6" y="2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9" name="Freeform 2058"/>
              <p:cNvSpPr>
                <a:spLocks/>
              </p:cNvSpPr>
              <p:nvPr/>
            </p:nvSpPr>
            <p:spPr bwMode="auto">
              <a:xfrm>
                <a:off x="2655" y="3882"/>
                <a:ext cx="6" cy="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51"/>
                  </a:cxn>
                  <a:cxn ang="0">
                    <a:pos x="6" y="5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1">
                    <a:moveTo>
                      <a:pt x="6" y="0"/>
                    </a:moveTo>
                    <a:lnTo>
                      <a:pt x="1" y="0"/>
                    </a:lnTo>
                    <a:lnTo>
                      <a:pt x="0" y="51"/>
                    </a:lnTo>
                    <a:lnTo>
                      <a:pt x="6" y="5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0" name="Freeform 2059"/>
              <p:cNvSpPr>
                <a:spLocks/>
              </p:cNvSpPr>
              <p:nvPr/>
            </p:nvSpPr>
            <p:spPr bwMode="auto">
              <a:xfrm>
                <a:off x="2656" y="3862"/>
                <a:ext cx="5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5" y="2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1" name="Freeform 2060"/>
              <p:cNvSpPr>
                <a:spLocks/>
              </p:cNvSpPr>
              <p:nvPr/>
            </p:nvSpPr>
            <p:spPr bwMode="auto">
              <a:xfrm>
                <a:off x="2656" y="3861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2" name="Freeform 2061"/>
              <p:cNvSpPr>
                <a:spLocks/>
              </p:cNvSpPr>
              <p:nvPr/>
            </p:nvSpPr>
            <p:spPr bwMode="auto">
              <a:xfrm>
                <a:off x="2656" y="3861"/>
                <a:ext cx="5" cy="36"/>
              </a:xfrm>
              <a:custGeom>
                <a:avLst/>
                <a:gdLst/>
                <a:ahLst/>
                <a:cxnLst>
                  <a:cxn ang="0">
                    <a:pos x="5" y="36"/>
                  </a:cxn>
                  <a:cxn ang="0">
                    <a:pos x="5" y="3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" y="36"/>
                  </a:cxn>
                </a:cxnLst>
                <a:rect l="0" t="0" r="r" b="b"/>
                <a:pathLst>
                  <a:path w="5" h="36">
                    <a:moveTo>
                      <a:pt x="5" y="36"/>
                    </a:moveTo>
                    <a:lnTo>
                      <a:pt x="5" y="3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5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3" name="Freeform 2062"/>
              <p:cNvSpPr>
                <a:spLocks/>
              </p:cNvSpPr>
              <p:nvPr/>
            </p:nvSpPr>
            <p:spPr bwMode="auto">
              <a:xfrm>
                <a:off x="2656" y="3897"/>
                <a:ext cx="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6" y="3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6" y="3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4" name="Freeform 2063"/>
              <p:cNvSpPr>
                <a:spLocks/>
              </p:cNvSpPr>
              <p:nvPr/>
            </p:nvSpPr>
            <p:spPr bwMode="auto">
              <a:xfrm>
                <a:off x="2656" y="3933"/>
                <a:ext cx="6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5" name="Freeform 2064"/>
              <p:cNvSpPr>
                <a:spLocks/>
              </p:cNvSpPr>
              <p:nvPr/>
            </p:nvSpPr>
            <p:spPr bwMode="auto">
              <a:xfrm>
                <a:off x="2656" y="3946"/>
                <a:ext cx="6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1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6" h="15">
                    <a:moveTo>
                      <a:pt x="0" y="15"/>
                    </a:moveTo>
                    <a:lnTo>
                      <a:pt x="6" y="1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6" name="Freeform 2065"/>
              <p:cNvSpPr>
                <a:spLocks/>
              </p:cNvSpPr>
              <p:nvPr/>
            </p:nvSpPr>
            <p:spPr bwMode="auto">
              <a:xfrm>
                <a:off x="2656" y="3959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7" name="Freeform 2066"/>
              <p:cNvSpPr>
                <a:spLocks/>
              </p:cNvSpPr>
              <p:nvPr/>
            </p:nvSpPr>
            <p:spPr bwMode="auto">
              <a:xfrm>
                <a:off x="2658" y="3961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8" name="Freeform 2067"/>
              <p:cNvSpPr>
                <a:spLocks/>
              </p:cNvSpPr>
              <p:nvPr/>
            </p:nvSpPr>
            <p:spPr bwMode="auto">
              <a:xfrm>
                <a:off x="2658" y="3961"/>
                <a:ext cx="4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9" name="Freeform 2068"/>
              <p:cNvSpPr>
                <a:spLocks/>
              </p:cNvSpPr>
              <p:nvPr/>
            </p:nvSpPr>
            <p:spPr bwMode="auto">
              <a:xfrm>
                <a:off x="2658" y="3961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0" name="Freeform 2069"/>
              <p:cNvSpPr>
                <a:spLocks/>
              </p:cNvSpPr>
              <p:nvPr/>
            </p:nvSpPr>
            <p:spPr bwMode="auto">
              <a:xfrm>
                <a:off x="2658" y="3959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1" name="Freeform 2070"/>
              <p:cNvSpPr>
                <a:spLocks/>
              </p:cNvSpPr>
              <p:nvPr/>
            </p:nvSpPr>
            <p:spPr bwMode="auto">
              <a:xfrm>
                <a:off x="2658" y="3959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" name="Freeform 2071"/>
              <p:cNvSpPr>
                <a:spLocks/>
              </p:cNvSpPr>
              <p:nvPr/>
            </p:nvSpPr>
            <p:spPr bwMode="auto">
              <a:xfrm>
                <a:off x="2658" y="3961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" name="Freeform 2072"/>
              <p:cNvSpPr>
                <a:spLocks/>
              </p:cNvSpPr>
              <p:nvPr/>
            </p:nvSpPr>
            <p:spPr bwMode="auto">
              <a:xfrm>
                <a:off x="2658" y="3962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" name="Freeform 2073"/>
              <p:cNvSpPr>
                <a:spLocks/>
              </p:cNvSpPr>
              <p:nvPr/>
            </p:nvSpPr>
            <p:spPr bwMode="auto">
              <a:xfrm>
                <a:off x="2658" y="396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" name="Freeform 2074"/>
              <p:cNvSpPr>
                <a:spLocks/>
              </p:cNvSpPr>
              <p:nvPr/>
            </p:nvSpPr>
            <p:spPr bwMode="auto">
              <a:xfrm>
                <a:off x="2658" y="3968"/>
                <a:ext cx="6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6" h="2">
                    <a:moveTo>
                      <a:pt x="1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" name="Freeform 2075"/>
              <p:cNvSpPr>
                <a:spLocks/>
              </p:cNvSpPr>
              <p:nvPr/>
            </p:nvSpPr>
            <p:spPr bwMode="auto">
              <a:xfrm>
                <a:off x="2659" y="3970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" name="Freeform 2076"/>
              <p:cNvSpPr>
                <a:spLocks/>
              </p:cNvSpPr>
              <p:nvPr/>
            </p:nvSpPr>
            <p:spPr bwMode="auto">
              <a:xfrm>
                <a:off x="2659" y="3971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8" name="Freeform 2077"/>
              <p:cNvSpPr>
                <a:spLocks/>
              </p:cNvSpPr>
              <p:nvPr/>
            </p:nvSpPr>
            <p:spPr bwMode="auto">
              <a:xfrm>
                <a:off x="2659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9" name="Freeform 2078"/>
              <p:cNvSpPr>
                <a:spLocks/>
              </p:cNvSpPr>
              <p:nvPr/>
            </p:nvSpPr>
            <p:spPr bwMode="auto">
              <a:xfrm>
                <a:off x="2659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0" name="Freeform 2079"/>
              <p:cNvSpPr>
                <a:spLocks/>
              </p:cNvSpPr>
              <p:nvPr/>
            </p:nvSpPr>
            <p:spPr bwMode="auto">
              <a:xfrm>
                <a:off x="2659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1" name="Freeform 2080"/>
              <p:cNvSpPr>
                <a:spLocks/>
              </p:cNvSpPr>
              <p:nvPr/>
            </p:nvSpPr>
            <p:spPr bwMode="auto">
              <a:xfrm>
                <a:off x="2659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2" name="Freeform 2081"/>
              <p:cNvSpPr>
                <a:spLocks/>
              </p:cNvSpPr>
              <p:nvPr/>
            </p:nvSpPr>
            <p:spPr bwMode="auto">
              <a:xfrm>
                <a:off x="2661" y="3967"/>
                <a:ext cx="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3" name="Freeform 2082"/>
              <p:cNvSpPr>
                <a:spLocks/>
              </p:cNvSpPr>
              <p:nvPr/>
            </p:nvSpPr>
            <p:spPr bwMode="auto">
              <a:xfrm>
                <a:off x="2661" y="3952"/>
                <a:ext cx="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4" y="15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4" name="Freeform 2083"/>
              <p:cNvSpPr>
                <a:spLocks/>
              </p:cNvSpPr>
              <p:nvPr/>
            </p:nvSpPr>
            <p:spPr bwMode="auto">
              <a:xfrm>
                <a:off x="2661" y="3951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5" name="Freeform 2084"/>
              <p:cNvSpPr>
                <a:spLocks/>
              </p:cNvSpPr>
              <p:nvPr/>
            </p:nvSpPr>
            <p:spPr bwMode="auto">
              <a:xfrm>
                <a:off x="2661" y="3951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6" name="Freeform 2085"/>
              <p:cNvSpPr>
                <a:spLocks/>
              </p:cNvSpPr>
              <p:nvPr/>
            </p:nvSpPr>
            <p:spPr bwMode="auto">
              <a:xfrm>
                <a:off x="2661" y="3955"/>
                <a:ext cx="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7" name="Freeform 2086"/>
              <p:cNvSpPr>
                <a:spLocks/>
              </p:cNvSpPr>
              <p:nvPr/>
            </p:nvSpPr>
            <p:spPr bwMode="auto">
              <a:xfrm>
                <a:off x="2661" y="3962"/>
                <a:ext cx="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9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5" y="9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8" name="Freeform 2087"/>
              <p:cNvSpPr>
                <a:spLocks/>
              </p:cNvSpPr>
              <p:nvPr/>
            </p:nvSpPr>
            <p:spPr bwMode="auto">
              <a:xfrm>
                <a:off x="2661" y="3971"/>
                <a:ext cx="5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9" name="Freeform 2088"/>
              <p:cNvSpPr>
                <a:spLocks/>
              </p:cNvSpPr>
              <p:nvPr/>
            </p:nvSpPr>
            <p:spPr bwMode="auto">
              <a:xfrm>
                <a:off x="2661" y="3977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0" name="Freeform 2089"/>
              <p:cNvSpPr>
                <a:spLocks/>
              </p:cNvSpPr>
              <p:nvPr/>
            </p:nvSpPr>
            <p:spPr bwMode="auto">
              <a:xfrm>
                <a:off x="2662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1" name="Freeform 2090"/>
              <p:cNvSpPr>
                <a:spLocks/>
              </p:cNvSpPr>
              <p:nvPr/>
            </p:nvSpPr>
            <p:spPr bwMode="auto">
              <a:xfrm>
                <a:off x="2662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2" name="Freeform 2091"/>
              <p:cNvSpPr>
                <a:spLocks/>
              </p:cNvSpPr>
              <p:nvPr/>
            </p:nvSpPr>
            <p:spPr bwMode="auto">
              <a:xfrm>
                <a:off x="26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3" name="Freeform 2092"/>
              <p:cNvSpPr>
                <a:spLocks/>
              </p:cNvSpPr>
              <p:nvPr/>
            </p:nvSpPr>
            <p:spPr bwMode="auto">
              <a:xfrm>
                <a:off x="2664" y="3977"/>
                <a:ext cx="2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4" name="Freeform 2093"/>
              <p:cNvSpPr>
                <a:spLocks/>
              </p:cNvSpPr>
              <p:nvPr/>
            </p:nvSpPr>
            <p:spPr bwMode="auto">
              <a:xfrm>
                <a:off x="26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5" name="Freeform 2094"/>
              <p:cNvSpPr>
                <a:spLocks/>
              </p:cNvSpPr>
              <p:nvPr/>
            </p:nvSpPr>
            <p:spPr bwMode="auto">
              <a:xfrm>
                <a:off x="26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6" name="Freeform 2095"/>
              <p:cNvSpPr>
                <a:spLocks/>
              </p:cNvSpPr>
              <p:nvPr/>
            </p:nvSpPr>
            <p:spPr bwMode="auto">
              <a:xfrm>
                <a:off x="26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7" name="Freeform 2096"/>
              <p:cNvSpPr>
                <a:spLocks/>
              </p:cNvSpPr>
              <p:nvPr/>
            </p:nvSpPr>
            <p:spPr bwMode="auto">
              <a:xfrm>
                <a:off x="26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8" name="Freeform 2097"/>
              <p:cNvSpPr>
                <a:spLocks/>
              </p:cNvSpPr>
              <p:nvPr/>
            </p:nvSpPr>
            <p:spPr bwMode="auto">
              <a:xfrm>
                <a:off x="26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9" name="Freeform 2098"/>
              <p:cNvSpPr>
                <a:spLocks/>
              </p:cNvSpPr>
              <p:nvPr/>
            </p:nvSpPr>
            <p:spPr bwMode="auto">
              <a:xfrm>
                <a:off x="266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0" name="Freeform 2099"/>
              <p:cNvSpPr>
                <a:spLocks/>
              </p:cNvSpPr>
              <p:nvPr/>
            </p:nvSpPr>
            <p:spPr bwMode="auto">
              <a:xfrm>
                <a:off x="26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1" name="Freeform 2100"/>
              <p:cNvSpPr>
                <a:spLocks/>
              </p:cNvSpPr>
              <p:nvPr/>
            </p:nvSpPr>
            <p:spPr bwMode="auto">
              <a:xfrm>
                <a:off x="26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2" name="Freeform 2101"/>
              <p:cNvSpPr>
                <a:spLocks/>
              </p:cNvSpPr>
              <p:nvPr/>
            </p:nvSpPr>
            <p:spPr bwMode="auto">
              <a:xfrm>
                <a:off x="26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3" name="Freeform 2102"/>
              <p:cNvSpPr>
                <a:spLocks/>
              </p:cNvSpPr>
              <p:nvPr/>
            </p:nvSpPr>
            <p:spPr bwMode="auto">
              <a:xfrm>
                <a:off x="26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4" name="Freeform 2103"/>
              <p:cNvSpPr>
                <a:spLocks/>
              </p:cNvSpPr>
              <p:nvPr/>
            </p:nvSpPr>
            <p:spPr bwMode="auto">
              <a:xfrm>
                <a:off x="26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5" name="Freeform 2104"/>
              <p:cNvSpPr>
                <a:spLocks/>
              </p:cNvSpPr>
              <p:nvPr/>
            </p:nvSpPr>
            <p:spPr bwMode="auto">
              <a:xfrm>
                <a:off x="26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6" name="Freeform 2105"/>
              <p:cNvSpPr>
                <a:spLocks/>
              </p:cNvSpPr>
              <p:nvPr/>
            </p:nvSpPr>
            <p:spPr bwMode="auto">
              <a:xfrm>
                <a:off x="26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7" name="Freeform 2106"/>
              <p:cNvSpPr>
                <a:spLocks/>
              </p:cNvSpPr>
              <p:nvPr/>
            </p:nvSpPr>
            <p:spPr bwMode="auto">
              <a:xfrm>
                <a:off x="266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8" name="Freeform 2107"/>
              <p:cNvSpPr>
                <a:spLocks/>
              </p:cNvSpPr>
              <p:nvPr/>
            </p:nvSpPr>
            <p:spPr bwMode="auto">
              <a:xfrm>
                <a:off x="26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9" name="Freeform 2108"/>
              <p:cNvSpPr>
                <a:spLocks/>
              </p:cNvSpPr>
              <p:nvPr/>
            </p:nvSpPr>
            <p:spPr bwMode="auto">
              <a:xfrm>
                <a:off x="26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0" name="Freeform 2109"/>
              <p:cNvSpPr>
                <a:spLocks/>
              </p:cNvSpPr>
              <p:nvPr/>
            </p:nvSpPr>
            <p:spPr bwMode="auto">
              <a:xfrm>
                <a:off x="2666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1" name="Freeform 2110"/>
              <p:cNvSpPr>
                <a:spLocks/>
              </p:cNvSpPr>
              <p:nvPr/>
            </p:nvSpPr>
            <p:spPr bwMode="auto">
              <a:xfrm>
                <a:off x="26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2" name="Freeform 2111"/>
              <p:cNvSpPr>
                <a:spLocks/>
              </p:cNvSpPr>
              <p:nvPr/>
            </p:nvSpPr>
            <p:spPr bwMode="auto">
              <a:xfrm>
                <a:off x="26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3" name="Freeform 2112"/>
              <p:cNvSpPr>
                <a:spLocks/>
              </p:cNvSpPr>
              <p:nvPr/>
            </p:nvSpPr>
            <p:spPr bwMode="auto">
              <a:xfrm>
                <a:off x="2668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4" name="Freeform 2113"/>
              <p:cNvSpPr>
                <a:spLocks/>
              </p:cNvSpPr>
              <p:nvPr/>
            </p:nvSpPr>
            <p:spPr bwMode="auto">
              <a:xfrm>
                <a:off x="2668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5" name="Freeform 2114"/>
              <p:cNvSpPr>
                <a:spLocks/>
              </p:cNvSpPr>
              <p:nvPr/>
            </p:nvSpPr>
            <p:spPr bwMode="auto">
              <a:xfrm>
                <a:off x="2666" y="3978"/>
                <a:ext cx="5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6" name="Freeform 2115"/>
              <p:cNvSpPr>
                <a:spLocks/>
              </p:cNvSpPr>
              <p:nvPr/>
            </p:nvSpPr>
            <p:spPr bwMode="auto">
              <a:xfrm>
                <a:off x="26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" name="Freeform 2116"/>
              <p:cNvSpPr>
                <a:spLocks/>
              </p:cNvSpPr>
              <p:nvPr/>
            </p:nvSpPr>
            <p:spPr bwMode="auto">
              <a:xfrm>
                <a:off x="26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" name="Freeform 2117"/>
              <p:cNvSpPr>
                <a:spLocks/>
              </p:cNvSpPr>
              <p:nvPr/>
            </p:nvSpPr>
            <p:spPr bwMode="auto">
              <a:xfrm>
                <a:off x="266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9" name="Freeform 2118"/>
              <p:cNvSpPr>
                <a:spLocks/>
              </p:cNvSpPr>
              <p:nvPr/>
            </p:nvSpPr>
            <p:spPr bwMode="auto">
              <a:xfrm>
                <a:off x="266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" name="Freeform 2119"/>
              <p:cNvSpPr>
                <a:spLocks/>
              </p:cNvSpPr>
              <p:nvPr/>
            </p:nvSpPr>
            <p:spPr bwMode="auto">
              <a:xfrm>
                <a:off x="26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" name="Freeform 2120"/>
              <p:cNvSpPr>
                <a:spLocks/>
              </p:cNvSpPr>
              <p:nvPr/>
            </p:nvSpPr>
            <p:spPr bwMode="auto">
              <a:xfrm>
                <a:off x="26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2" name="Freeform 2121"/>
              <p:cNvSpPr>
                <a:spLocks/>
              </p:cNvSpPr>
              <p:nvPr/>
            </p:nvSpPr>
            <p:spPr bwMode="auto">
              <a:xfrm>
                <a:off x="266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" name="Freeform 2122"/>
              <p:cNvSpPr>
                <a:spLocks/>
              </p:cNvSpPr>
              <p:nvPr/>
            </p:nvSpPr>
            <p:spPr bwMode="auto">
              <a:xfrm>
                <a:off x="26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" name="Freeform 2123"/>
              <p:cNvSpPr>
                <a:spLocks/>
              </p:cNvSpPr>
              <p:nvPr/>
            </p:nvSpPr>
            <p:spPr bwMode="auto">
              <a:xfrm>
                <a:off x="26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" name="Freeform 2124"/>
              <p:cNvSpPr>
                <a:spLocks/>
              </p:cNvSpPr>
              <p:nvPr/>
            </p:nvSpPr>
            <p:spPr bwMode="auto">
              <a:xfrm>
                <a:off x="26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6" name="Freeform 2125"/>
              <p:cNvSpPr>
                <a:spLocks/>
              </p:cNvSpPr>
              <p:nvPr/>
            </p:nvSpPr>
            <p:spPr bwMode="auto">
              <a:xfrm>
                <a:off x="26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7" name="Freeform 2126"/>
              <p:cNvSpPr>
                <a:spLocks/>
              </p:cNvSpPr>
              <p:nvPr/>
            </p:nvSpPr>
            <p:spPr bwMode="auto">
              <a:xfrm>
                <a:off x="26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8" name="Freeform 2127"/>
              <p:cNvSpPr>
                <a:spLocks/>
              </p:cNvSpPr>
              <p:nvPr/>
            </p:nvSpPr>
            <p:spPr bwMode="auto">
              <a:xfrm>
                <a:off x="26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" name="Freeform 2128"/>
              <p:cNvSpPr>
                <a:spLocks/>
              </p:cNvSpPr>
              <p:nvPr/>
            </p:nvSpPr>
            <p:spPr bwMode="auto">
              <a:xfrm>
                <a:off x="267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" name="Freeform 2129"/>
              <p:cNvSpPr>
                <a:spLocks/>
              </p:cNvSpPr>
              <p:nvPr/>
            </p:nvSpPr>
            <p:spPr bwMode="auto">
              <a:xfrm>
                <a:off x="26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" name="Freeform 2130"/>
              <p:cNvSpPr>
                <a:spLocks/>
              </p:cNvSpPr>
              <p:nvPr/>
            </p:nvSpPr>
            <p:spPr bwMode="auto">
              <a:xfrm>
                <a:off x="2671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" name="Freeform 2131"/>
              <p:cNvSpPr>
                <a:spLocks/>
              </p:cNvSpPr>
              <p:nvPr/>
            </p:nvSpPr>
            <p:spPr bwMode="auto">
              <a:xfrm>
                <a:off x="267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" name="Freeform 2132"/>
              <p:cNvSpPr>
                <a:spLocks/>
              </p:cNvSpPr>
              <p:nvPr/>
            </p:nvSpPr>
            <p:spPr bwMode="auto">
              <a:xfrm>
                <a:off x="2671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4" name="Freeform 2133"/>
              <p:cNvSpPr>
                <a:spLocks/>
              </p:cNvSpPr>
              <p:nvPr/>
            </p:nvSpPr>
            <p:spPr bwMode="auto">
              <a:xfrm>
                <a:off x="2669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5" name="Freeform 2134"/>
              <p:cNvSpPr>
                <a:spLocks/>
              </p:cNvSpPr>
              <p:nvPr/>
            </p:nvSpPr>
            <p:spPr bwMode="auto">
              <a:xfrm>
                <a:off x="2671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6" name="Freeform 2135"/>
              <p:cNvSpPr>
                <a:spLocks/>
              </p:cNvSpPr>
              <p:nvPr/>
            </p:nvSpPr>
            <p:spPr bwMode="auto">
              <a:xfrm>
                <a:off x="2671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7" name="Freeform 2136"/>
              <p:cNvSpPr>
                <a:spLocks/>
              </p:cNvSpPr>
              <p:nvPr/>
            </p:nvSpPr>
            <p:spPr bwMode="auto">
              <a:xfrm>
                <a:off x="2671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8" name="Freeform 2137"/>
              <p:cNvSpPr>
                <a:spLocks/>
              </p:cNvSpPr>
              <p:nvPr/>
            </p:nvSpPr>
            <p:spPr bwMode="auto">
              <a:xfrm>
                <a:off x="2671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" name="Freeform 2138"/>
              <p:cNvSpPr>
                <a:spLocks/>
              </p:cNvSpPr>
              <p:nvPr/>
            </p:nvSpPr>
            <p:spPr bwMode="auto">
              <a:xfrm>
                <a:off x="2671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" name="Freeform 2139"/>
              <p:cNvSpPr>
                <a:spLocks/>
              </p:cNvSpPr>
              <p:nvPr/>
            </p:nvSpPr>
            <p:spPr bwMode="auto">
              <a:xfrm>
                <a:off x="2671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1" name="Freeform 2140"/>
              <p:cNvSpPr>
                <a:spLocks/>
              </p:cNvSpPr>
              <p:nvPr/>
            </p:nvSpPr>
            <p:spPr bwMode="auto">
              <a:xfrm>
                <a:off x="2671" y="3972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2" name="Freeform 2141"/>
              <p:cNvSpPr>
                <a:spLocks/>
              </p:cNvSpPr>
              <p:nvPr/>
            </p:nvSpPr>
            <p:spPr bwMode="auto">
              <a:xfrm>
                <a:off x="2671" y="3967"/>
                <a:ext cx="6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3" name="Freeform 2142"/>
              <p:cNvSpPr>
                <a:spLocks/>
              </p:cNvSpPr>
              <p:nvPr/>
            </p:nvSpPr>
            <p:spPr bwMode="auto">
              <a:xfrm>
                <a:off x="2672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4" name="Freeform 2143"/>
              <p:cNvSpPr>
                <a:spLocks/>
              </p:cNvSpPr>
              <p:nvPr/>
            </p:nvSpPr>
            <p:spPr bwMode="auto">
              <a:xfrm>
                <a:off x="2672" y="396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5" name="Freeform 2144"/>
              <p:cNvSpPr>
                <a:spLocks/>
              </p:cNvSpPr>
              <p:nvPr/>
            </p:nvSpPr>
            <p:spPr bwMode="auto">
              <a:xfrm>
                <a:off x="2672" y="3970"/>
                <a:ext cx="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6" name="Freeform 2145"/>
              <p:cNvSpPr>
                <a:spLocks/>
              </p:cNvSpPr>
              <p:nvPr/>
            </p:nvSpPr>
            <p:spPr bwMode="auto">
              <a:xfrm>
                <a:off x="2672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7" name="Freeform 2146"/>
              <p:cNvSpPr>
                <a:spLocks/>
              </p:cNvSpPr>
              <p:nvPr/>
            </p:nvSpPr>
            <p:spPr bwMode="auto">
              <a:xfrm>
                <a:off x="2672" y="3978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8" name="Freeform 2147"/>
              <p:cNvSpPr>
                <a:spLocks/>
              </p:cNvSpPr>
              <p:nvPr/>
            </p:nvSpPr>
            <p:spPr bwMode="auto">
              <a:xfrm>
                <a:off x="26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9" name="Freeform 2148"/>
              <p:cNvSpPr>
                <a:spLocks/>
              </p:cNvSpPr>
              <p:nvPr/>
            </p:nvSpPr>
            <p:spPr bwMode="auto">
              <a:xfrm>
                <a:off x="267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0" name="Freeform 2149"/>
              <p:cNvSpPr>
                <a:spLocks/>
              </p:cNvSpPr>
              <p:nvPr/>
            </p:nvSpPr>
            <p:spPr bwMode="auto">
              <a:xfrm>
                <a:off x="2674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1" name="Freeform 2150"/>
              <p:cNvSpPr>
                <a:spLocks/>
              </p:cNvSpPr>
              <p:nvPr/>
            </p:nvSpPr>
            <p:spPr bwMode="auto">
              <a:xfrm>
                <a:off x="267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2" name="Freeform 2151"/>
              <p:cNvSpPr>
                <a:spLocks/>
              </p:cNvSpPr>
              <p:nvPr/>
            </p:nvSpPr>
            <p:spPr bwMode="auto">
              <a:xfrm>
                <a:off x="26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3" name="Freeform 2152"/>
              <p:cNvSpPr>
                <a:spLocks/>
              </p:cNvSpPr>
              <p:nvPr/>
            </p:nvSpPr>
            <p:spPr bwMode="auto">
              <a:xfrm>
                <a:off x="26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4" name="Freeform 2153"/>
              <p:cNvSpPr>
                <a:spLocks/>
              </p:cNvSpPr>
              <p:nvPr/>
            </p:nvSpPr>
            <p:spPr bwMode="auto">
              <a:xfrm>
                <a:off x="26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5" name="Freeform 2154"/>
              <p:cNvSpPr>
                <a:spLocks/>
              </p:cNvSpPr>
              <p:nvPr/>
            </p:nvSpPr>
            <p:spPr bwMode="auto">
              <a:xfrm>
                <a:off x="26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6" name="Freeform 2155"/>
              <p:cNvSpPr>
                <a:spLocks/>
              </p:cNvSpPr>
              <p:nvPr/>
            </p:nvSpPr>
            <p:spPr bwMode="auto">
              <a:xfrm>
                <a:off x="26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7" name="Freeform 2156"/>
              <p:cNvSpPr>
                <a:spLocks/>
              </p:cNvSpPr>
              <p:nvPr/>
            </p:nvSpPr>
            <p:spPr bwMode="auto">
              <a:xfrm>
                <a:off x="26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8" name="Freeform 2157"/>
              <p:cNvSpPr>
                <a:spLocks/>
              </p:cNvSpPr>
              <p:nvPr/>
            </p:nvSpPr>
            <p:spPr bwMode="auto">
              <a:xfrm>
                <a:off x="26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9" name="Freeform 2158"/>
              <p:cNvSpPr>
                <a:spLocks/>
              </p:cNvSpPr>
              <p:nvPr/>
            </p:nvSpPr>
            <p:spPr bwMode="auto">
              <a:xfrm>
                <a:off x="267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0" name="Freeform 2159"/>
              <p:cNvSpPr>
                <a:spLocks/>
              </p:cNvSpPr>
              <p:nvPr/>
            </p:nvSpPr>
            <p:spPr bwMode="auto">
              <a:xfrm>
                <a:off x="26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1" name="Freeform 2160"/>
              <p:cNvSpPr>
                <a:spLocks/>
              </p:cNvSpPr>
              <p:nvPr/>
            </p:nvSpPr>
            <p:spPr bwMode="auto">
              <a:xfrm>
                <a:off x="26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2" name="Freeform 2161"/>
              <p:cNvSpPr>
                <a:spLocks/>
              </p:cNvSpPr>
              <p:nvPr/>
            </p:nvSpPr>
            <p:spPr bwMode="auto">
              <a:xfrm>
                <a:off x="26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3" name="Freeform 2162"/>
              <p:cNvSpPr>
                <a:spLocks/>
              </p:cNvSpPr>
              <p:nvPr/>
            </p:nvSpPr>
            <p:spPr bwMode="auto">
              <a:xfrm>
                <a:off x="26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4" name="Freeform 2163"/>
              <p:cNvSpPr>
                <a:spLocks/>
              </p:cNvSpPr>
              <p:nvPr/>
            </p:nvSpPr>
            <p:spPr bwMode="auto">
              <a:xfrm>
                <a:off x="26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5" name="Freeform 2164"/>
              <p:cNvSpPr>
                <a:spLocks/>
              </p:cNvSpPr>
              <p:nvPr/>
            </p:nvSpPr>
            <p:spPr bwMode="auto">
              <a:xfrm>
                <a:off x="26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6" name="Freeform 2165"/>
              <p:cNvSpPr>
                <a:spLocks/>
              </p:cNvSpPr>
              <p:nvPr/>
            </p:nvSpPr>
            <p:spPr bwMode="auto">
              <a:xfrm>
                <a:off x="26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7" name="Freeform 2166"/>
              <p:cNvSpPr>
                <a:spLocks/>
              </p:cNvSpPr>
              <p:nvPr/>
            </p:nvSpPr>
            <p:spPr bwMode="auto">
              <a:xfrm>
                <a:off x="267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8" name="Freeform 2167"/>
              <p:cNvSpPr>
                <a:spLocks/>
              </p:cNvSpPr>
              <p:nvPr/>
            </p:nvSpPr>
            <p:spPr bwMode="auto">
              <a:xfrm>
                <a:off x="26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9" name="Freeform 2168"/>
              <p:cNvSpPr>
                <a:spLocks/>
              </p:cNvSpPr>
              <p:nvPr/>
            </p:nvSpPr>
            <p:spPr bwMode="auto">
              <a:xfrm>
                <a:off x="26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0" name="Freeform 2169"/>
              <p:cNvSpPr>
                <a:spLocks/>
              </p:cNvSpPr>
              <p:nvPr/>
            </p:nvSpPr>
            <p:spPr bwMode="auto">
              <a:xfrm>
                <a:off x="26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1" name="Freeform 2170"/>
              <p:cNvSpPr>
                <a:spLocks/>
              </p:cNvSpPr>
              <p:nvPr/>
            </p:nvSpPr>
            <p:spPr bwMode="auto">
              <a:xfrm>
                <a:off x="26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2" name="Freeform 2171"/>
              <p:cNvSpPr>
                <a:spLocks/>
              </p:cNvSpPr>
              <p:nvPr/>
            </p:nvSpPr>
            <p:spPr bwMode="auto">
              <a:xfrm>
                <a:off x="26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3" name="Freeform 2172"/>
              <p:cNvSpPr>
                <a:spLocks/>
              </p:cNvSpPr>
              <p:nvPr/>
            </p:nvSpPr>
            <p:spPr bwMode="auto">
              <a:xfrm>
                <a:off x="26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4" name="Freeform 2173"/>
              <p:cNvSpPr>
                <a:spLocks/>
              </p:cNvSpPr>
              <p:nvPr/>
            </p:nvSpPr>
            <p:spPr bwMode="auto">
              <a:xfrm>
                <a:off x="268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5" name="Freeform 2174"/>
              <p:cNvSpPr>
                <a:spLocks/>
              </p:cNvSpPr>
              <p:nvPr/>
            </p:nvSpPr>
            <p:spPr bwMode="auto">
              <a:xfrm>
                <a:off x="268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6" name="Freeform 2175"/>
              <p:cNvSpPr>
                <a:spLocks/>
              </p:cNvSpPr>
              <p:nvPr/>
            </p:nvSpPr>
            <p:spPr bwMode="auto">
              <a:xfrm>
                <a:off x="268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7" name="Freeform 2176"/>
              <p:cNvSpPr>
                <a:spLocks/>
              </p:cNvSpPr>
              <p:nvPr/>
            </p:nvSpPr>
            <p:spPr bwMode="auto">
              <a:xfrm>
                <a:off x="268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8" name="Freeform 2177"/>
              <p:cNvSpPr>
                <a:spLocks/>
              </p:cNvSpPr>
              <p:nvPr/>
            </p:nvSpPr>
            <p:spPr bwMode="auto">
              <a:xfrm>
                <a:off x="268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9" name="Freeform 2178"/>
              <p:cNvSpPr>
                <a:spLocks/>
              </p:cNvSpPr>
              <p:nvPr/>
            </p:nvSpPr>
            <p:spPr bwMode="auto">
              <a:xfrm>
                <a:off x="268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0" name="Freeform 2179"/>
              <p:cNvSpPr>
                <a:spLocks/>
              </p:cNvSpPr>
              <p:nvPr/>
            </p:nvSpPr>
            <p:spPr bwMode="auto">
              <a:xfrm>
                <a:off x="268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1" name="Freeform 2180"/>
              <p:cNvSpPr>
                <a:spLocks/>
              </p:cNvSpPr>
              <p:nvPr/>
            </p:nvSpPr>
            <p:spPr bwMode="auto">
              <a:xfrm>
                <a:off x="268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2" name="Freeform 2181"/>
              <p:cNvSpPr>
                <a:spLocks/>
              </p:cNvSpPr>
              <p:nvPr/>
            </p:nvSpPr>
            <p:spPr bwMode="auto">
              <a:xfrm>
                <a:off x="2681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3" name="Freeform 2182"/>
              <p:cNvSpPr>
                <a:spLocks/>
              </p:cNvSpPr>
              <p:nvPr/>
            </p:nvSpPr>
            <p:spPr bwMode="auto">
              <a:xfrm>
                <a:off x="2680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4" name="Freeform 2183"/>
              <p:cNvSpPr>
                <a:spLocks/>
              </p:cNvSpPr>
              <p:nvPr/>
            </p:nvSpPr>
            <p:spPr bwMode="auto">
              <a:xfrm>
                <a:off x="2680" y="3970"/>
                <a:ext cx="5" cy="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5" name="Freeform 2184"/>
              <p:cNvSpPr>
                <a:spLocks/>
              </p:cNvSpPr>
              <p:nvPr/>
            </p:nvSpPr>
            <p:spPr bwMode="auto">
              <a:xfrm>
                <a:off x="2680" y="3958"/>
                <a:ext cx="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6" name="Freeform 2185"/>
              <p:cNvSpPr>
                <a:spLocks/>
              </p:cNvSpPr>
              <p:nvPr/>
            </p:nvSpPr>
            <p:spPr bwMode="auto">
              <a:xfrm>
                <a:off x="2680" y="3946"/>
                <a:ext cx="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7" name="Freeform 2186"/>
              <p:cNvSpPr>
                <a:spLocks/>
              </p:cNvSpPr>
              <p:nvPr/>
            </p:nvSpPr>
            <p:spPr bwMode="auto">
              <a:xfrm>
                <a:off x="2680" y="3945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8" name="Freeform 2187"/>
              <p:cNvSpPr>
                <a:spLocks/>
              </p:cNvSpPr>
              <p:nvPr/>
            </p:nvSpPr>
            <p:spPr bwMode="auto">
              <a:xfrm>
                <a:off x="2681" y="3945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9" name="Freeform 2188"/>
              <p:cNvSpPr>
                <a:spLocks/>
              </p:cNvSpPr>
              <p:nvPr/>
            </p:nvSpPr>
            <p:spPr bwMode="auto">
              <a:xfrm>
                <a:off x="2681" y="3949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0" name="Freeform 2189"/>
              <p:cNvSpPr>
                <a:spLocks/>
              </p:cNvSpPr>
              <p:nvPr/>
            </p:nvSpPr>
            <p:spPr bwMode="auto">
              <a:xfrm>
                <a:off x="2681" y="3952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1" name="Freeform 2190"/>
              <p:cNvSpPr>
                <a:spLocks/>
              </p:cNvSpPr>
              <p:nvPr/>
            </p:nvSpPr>
            <p:spPr bwMode="auto">
              <a:xfrm>
                <a:off x="2681" y="395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2" name="Freeform 2191"/>
              <p:cNvSpPr>
                <a:spLocks/>
              </p:cNvSpPr>
              <p:nvPr/>
            </p:nvSpPr>
            <p:spPr bwMode="auto">
              <a:xfrm>
                <a:off x="2681" y="3958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3" name="Freeform 2192"/>
              <p:cNvSpPr>
                <a:spLocks/>
              </p:cNvSpPr>
              <p:nvPr/>
            </p:nvSpPr>
            <p:spPr bwMode="auto">
              <a:xfrm>
                <a:off x="2681" y="3962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4" name="Freeform 2193"/>
              <p:cNvSpPr>
                <a:spLocks/>
              </p:cNvSpPr>
              <p:nvPr/>
            </p:nvSpPr>
            <p:spPr bwMode="auto">
              <a:xfrm>
                <a:off x="2681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5" name="Freeform 2194"/>
              <p:cNvSpPr>
                <a:spLocks/>
              </p:cNvSpPr>
              <p:nvPr/>
            </p:nvSpPr>
            <p:spPr bwMode="auto">
              <a:xfrm>
                <a:off x="2682" y="3965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6" name="Freeform 2195"/>
              <p:cNvSpPr>
                <a:spLocks/>
              </p:cNvSpPr>
              <p:nvPr/>
            </p:nvSpPr>
            <p:spPr bwMode="auto">
              <a:xfrm>
                <a:off x="2682" y="3958"/>
                <a:ext cx="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7" name="Freeform 2196"/>
              <p:cNvSpPr>
                <a:spLocks/>
              </p:cNvSpPr>
              <p:nvPr/>
            </p:nvSpPr>
            <p:spPr bwMode="auto">
              <a:xfrm>
                <a:off x="2682" y="3956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8" name="Freeform 2197"/>
              <p:cNvSpPr>
                <a:spLocks/>
              </p:cNvSpPr>
              <p:nvPr/>
            </p:nvSpPr>
            <p:spPr bwMode="auto">
              <a:xfrm>
                <a:off x="2682" y="3958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9" name="Freeform 2198"/>
              <p:cNvSpPr>
                <a:spLocks/>
              </p:cNvSpPr>
              <p:nvPr/>
            </p:nvSpPr>
            <p:spPr bwMode="auto">
              <a:xfrm>
                <a:off x="2682" y="3959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0" name="Freeform 2199"/>
              <p:cNvSpPr>
                <a:spLocks/>
              </p:cNvSpPr>
              <p:nvPr/>
            </p:nvSpPr>
            <p:spPr bwMode="auto">
              <a:xfrm>
                <a:off x="2682" y="396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1" name="Freeform 2200"/>
              <p:cNvSpPr>
                <a:spLocks/>
              </p:cNvSpPr>
              <p:nvPr/>
            </p:nvSpPr>
            <p:spPr bwMode="auto">
              <a:xfrm>
                <a:off x="2682" y="3968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2" name="Freeform 2201"/>
              <p:cNvSpPr>
                <a:spLocks/>
              </p:cNvSpPr>
              <p:nvPr/>
            </p:nvSpPr>
            <p:spPr bwMode="auto">
              <a:xfrm>
                <a:off x="2684" y="3971"/>
                <a:ext cx="4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3" name="Freeform 2202"/>
              <p:cNvSpPr>
                <a:spLocks/>
              </p:cNvSpPr>
              <p:nvPr/>
            </p:nvSpPr>
            <p:spPr bwMode="auto">
              <a:xfrm>
                <a:off x="2684" y="3968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4" name="Freeform 2203"/>
              <p:cNvSpPr>
                <a:spLocks/>
              </p:cNvSpPr>
              <p:nvPr/>
            </p:nvSpPr>
            <p:spPr bwMode="auto">
              <a:xfrm>
                <a:off x="2684" y="3971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5" name="Freeform 2204"/>
              <p:cNvSpPr>
                <a:spLocks/>
              </p:cNvSpPr>
              <p:nvPr/>
            </p:nvSpPr>
            <p:spPr bwMode="auto">
              <a:xfrm>
                <a:off x="2684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6" name="Freeform 2205"/>
              <p:cNvSpPr>
                <a:spLocks/>
              </p:cNvSpPr>
              <p:nvPr/>
            </p:nvSpPr>
            <p:spPr bwMode="auto">
              <a:xfrm>
                <a:off x="2684" y="3970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7" name="Freeform 2206"/>
              <p:cNvSpPr>
                <a:spLocks/>
              </p:cNvSpPr>
              <p:nvPr/>
            </p:nvSpPr>
            <p:spPr bwMode="auto">
              <a:xfrm>
                <a:off x="2684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8" name="Freeform 2207"/>
              <p:cNvSpPr>
                <a:spLocks/>
              </p:cNvSpPr>
              <p:nvPr/>
            </p:nvSpPr>
            <p:spPr bwMode="auto">
              <a:xfrm>
                <a:off x="2684" y="396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9" name="Freeform 2208"/>
              <p:cNvSpPr>
                <a:spLocks/>
              </p:cNvSpPr>
              <p:nvPr/>
            </p:nvSpPr>
            <p:spPr bwMode="auto">
              <a:xfrm>
                <a:off x="2684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0" name="Freeform 2209"/>
              <p:cNvSpPr>
                <a:spLocks/>
              </p:cNvSpPr>
              <p:nvPr/>
            </p:nvSpPr>
            <p:spPr bwMode="auto">
              <a:xfrm>
                <a:off x="2684" y="3971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1" name="Freeform 2210"/>
              <p:cNvSpPr>
                <a:spLocks/>
              </p:cNvSpPr>
              <p:nvPr/>
            </p:nvSpPr>
            <p:spPr bwMode="auto">
              <a:xfrm>
                <a:off x="2685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2" name="Freeform 2211"/>
              <p:cNvSpPr>
                <a:spLocks/>
              </p:cNvSpPr>
              <p:nvPr/>
            </p:nvSpPr>
            <p:spPr bwMode="auto">
              <a:xfrm>
                <a:off x="2685" y="3970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3" name="Freeform 2212"/>
              <p:cNvSpPr>
                <a:spLocks/>
              </p:cNvSpPr>
              <p:nvPr/>
            </p:nvSpPr>
            <p:spPr bwMode="auto">
              <a:xfrm>
                <a:off x="2685" y="3959"/>
                <a:ext cx="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" y="1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4" name="Freeform 2213"/>
              <p:cNvSpPr>
                <a:spLocks/>
              </p:cNvSpPr>
              <p:nvPr/>
            </p:nvSpPr>
            <p:spPr bwMode="auto">
              <a:xfrm>
                <a:off x="2685" y="3954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5" name="Freeform 2214"/>
              <p:cNvSpPr>
                <a:spLocks/>
              </p:cNvSpPr>
              <p:nvPr/>
            </p:nvSpPr>
            <p:spPr bwMode="auto">
              <a:xfrm>
                <a:off x="2685" y="3951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6" name="Freeform 2215"/>
              <p:cNvSpPr>
                <a:spLocks/>
              </p:cNvSpPr>
              <p:nvPr/>
            </p:nvSpPr>
            <p:spPr bwMode="auto">
              <a:xfrm>
                <a:off x="2685" y="395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7" name="Freeform 2216"/>
              <p:cNvSpPr>
                <a:spLocks/>
              </p:cNvSpPr>
              <p:nvPr/>
            </p:nvSpPr>
            <p:spPr bwMode="auto">
              <a:xfrm>
                <a:off x="2685" y="3954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8" name="Freeform 2217"/>
              <p:cNvSpPr>
                <a:spLocks/>
              </p:cNvSpPr>
              <p:nvPr/>
            </p:nvSpPr>
            <p:spPr bwMode="auto">
              <a:xfrm>
                <a:off x="2685" y="3958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9" name="Freeform 2218"/>
              <p:cNvSpPr>
                <a:spLocks/>
              </p:cNvSpPr>
              <p:nvPr/>
            </p:nvSpPr>
            <p:spPr bwMode="auto">
              <a:xfrm>
                <a:off x="2687" y="3964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" name="Freeform 2219"/>
              <p:cNvSpPr>
                <a:spLocks/>
              </p:cNvSpPr>
              <p:nvPr/>
            </p:nvSpPr>
            <p:spPr bwMode="auto">
              <a:xfrm>
                <a:off x="2687" y="3962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1" name="Freeform 2220"/>
              <p:cNvSpPr>
                <a:spLocks/>
              </p:cNvSpPr>
              <p:nvPr/>
            </p:nvSpPr>
            <p:spPr bwMode="auto">
              <a:xfrm>
                <a:off x="2687" y="3948"/>
                <a:ext cx="6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2" name="Freeform 2221"/>
              <p:cNvSpPr>
                <a:spLocks/>
              </p:cNvSpPr>
              <p:nvPr/>
            </p:nvSpPr>
            <p:spPr bwMode="auto">
              <a:xfrm>
                <a:off x="2687" y="3920"/>
                <a:ext cx="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6" y="28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6" y="2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3" name="Freeform 2222"/>
              <p:cNvSpPr>
                <a:spLocks/>
              </p:cNvSpPr>
              <p:nvPr/>
            </p:nvSpPr>
            <p:spPr bwMode="auto">
              <a:xfrm>
                <a:off x="2687" y="3907"/>
                <a:ext cx="6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4" name="Freeform 2223"/>
              <p:cNvSpPr>
                <a:spLocks/>
              </p:cNvSpPr>
              <p:nvPr/>
            </p:nvSpPr>
            <p:spPr bwMode="auto">
              <a:xfrm>
                <a:off x="2687" y="3906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5" name="Freeform 2224"/>
              <p:cNvSpPr>
                <a:spLocks/>
              </p:cNvSpPr>
              <p:nvPr/>
            </p:nvSpPr>
            <p:spPr bwMode="auto">
              <a:xfrm>
                <a:off x="2687" y="3906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6" name="Freeform 2225"/>
              <p:cNvSpPr>
                <a:spLocks/>
              </p:cNvSpPr>
              <p:nvPr/>
            </p:nvSpPr>
            <p:spPr bwMode="auto">
              <a:xfrm>
                <a:off x="2688" y="3913"/>
                <a:ext cx="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9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5" y="9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7" name="Freeform 2226"/>
              <p:cNvSpPr>
                <a:spLocks/>
              </p:cNvSpPr>
              <p:nvPr/>
            </p:nvSpPr>
            <p:spPr bwMode="auto">
              <a:xfrm>
                <a:off x="2688" y="3922"/>
                <a:ext cx="5" cy="1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5" y="1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10"/>
                  </a:cxn>
                </a:cxnLst>
                <a:rect l="0" t="0" r="r" b="b"/>
                <a:pathLst>
                  <a:path w="5" h="10">
                    <a:moveTo>
                      <a:pt x="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2428"/>
            <p:cNvGrpSpPr>
              <a:grpSpLocks/>
            </p:cNvGrpSpPr>
            <p:nvPr/>
          </p:nvGrpSpPr>
          <p:grpSpPr bwMode="auto">
            <a:xfrm>
              <a:off x="2688" y="3868"/>
              <a:ext cx="42" cy="115"/>
              <a:chOff x="2688" y="3868"/>
              <a:chExt cx="42" cy="115"/>
            </a:xfrm>
          </p:grpSpPr>
          <p:sp>
            <p:nvSpPr>
              <p:cNvPr id="2988" name="Freeform 2228"/>
              <p:cNvSpPr>
                <a:spLocks/>
              </p:cNvSpPr>
              <p:nvPr/>
            </p:nvSpPr>
            <p:spPr bwMode="auto">
              <a:xfrm>
                <a:off x="2688" y="3923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9" name="Freeform 2229"/>
              <p:cNvSpPr>
                <a:spLocks/>
              </p:cNvSpPr>
              <p:nvPr/>
            </p:nvSpPr>
            <p:spPr bwMode="auto">
              <a:xfrm>
                <a:off x="2688" y="3893"/>
                <a:ext cx="6" cy="3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6" y="3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0" name="Freeform 2230"/>
              <p:cNvSpPr>
                <a:spLocks/>
              </p:cNvSpPr>
              <p:nvPr/>
            </p:nvSpPr>
            <p:spPr bwMode="auto">
              <a:xfrm>
                <a:off x="2688" y="3872"/>
                <a:ext cx="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6" y="2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1" name="Freeform 2231"/>
              <p:cNvSpPr>
                <a:spLocks/>
              </p:cNvSpPr>
              <p:nvPr/>
            </p:nvSpPr>
            <p:spPr bwMode="auto">
              <a:xfrm>
                <a:off x="2688" y="3868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2" name="Freeform 2232"/>
              <p:cNvSpPr>
                <a:spLocks/>
              </p:cNvSpPr>
              <p:nvPr/>
            </p:nvSpPr>
            <p:spPr bwMode="auto">
              <a:xfrm>
                <a:off x="2688" y="3868"/>
                <a:ext cx="6" cy="14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6" y="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6" y="14"/>
                  </a:cxn>
                </a:cxnLst>
                <a:rect l="0" t="0" r="r" b="b"/>
                <a:pathLst>
                  <a:path w="6" h="14">
                    <a:moveTo>
                      <a:pt x="6" y="14"/>
                    </a:moveTo>
                    <a:lnTo>
                      <a:pt x="6" y="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3" name="Freeform 2233"/>
              <p:cNvSpPr>
                <a:spLocks/>
              </p:cNvSpPr>
              <p:nvPr/>
            </p:nvSpPr>
            <p:spPr bwMode="auto">
              <a:xfrm>
                <a:off x="2688" y="3882"/>
                <a:ext cx="6" cy="19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6" y="1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9"/>
                  </a:cxn>
                  <a:cxn ang="0">
                    <a:pos x="2" y="1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lnTo>
                      <a:pt x="6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9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4" name="Freeform 2234"/>
              <p:cNvSpPr>
                <a:spLocks/>
              </p:cNvSpPr>
              <p:nvPr/>
            </p:nvSpPr>
            <p:spPr bwMode="auto">
              <a:xfrm>
                <a:off x="2690" y="3901"/>
                <a:ext cx="4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4" y="2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4" h="25">
                    <a:moveTo>
                      <a:pt x="0" y="25"/>
                    </a:moveTo>
                    <a:lnTo>
                      <a:pt x="4" y="2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5" name="Freeform 2235"/>
              <p:cNvSpPr>
                <a:spLocks/>
              </p:cNvSpPr>
              <p:nvPr/>
            </p:nvSpPr>
            <p:spPr bwMode="auto">
              <a:xfrm>
                <a:off x="2690" y="3926"/>
                <a:ext cx="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1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4" y="1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6" name="Freeform 2236"/>
              <p:cNvSpPr>
                <a:spLocks/>
              </p:cNvSpPr>
              <p:nvPr/>
            </p:nvSpPr>
            <p:spPr bwMode="auto">
              <a:xfrm>
                <a:off x="2690" y="3936"/>
                <a:ext cx="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5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7" name="Freeform 2237"/>
              <p:cNvSpPr>
                <a:spLocks/>
              </p:cNvSpPr>
              <p:nvPr/>
            </p:nvSpPr>
            <p:spPr bwMode="auto">
              <a:xfrm>
                <a:off x="2690" y="3942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8" name="Freeform 2238"/>
              <p:cNvSpPr>
                <a:spLocks/>
              </p:cNvSpPr>
              <p:nvPr/>
            </p:nvSpPr>
            <p:spPr bwMode="auto">
              <a:xfrm>
                <a:off x="2690" y="3946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9" name="Freeform 2239"/>
              <p:cNvSpPr>
                <a:spLocks/>
              </p:cNvSpPr>
              <p:nvPr/>
            </p:nvSpPr>
            <p:spPr bwMode="auto">
              <a:xfrm>
                <a:off x="2690" y="3948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0" name="Freeform 2240"/>
              <p:cNvSpPr>
                <a:spLocks/>
              </p:cNvSpPr>
              <p:nvPr/>
            </p:nvSpPr>
            <p:spPr bwMode="auto">
              <a:xfrm>
                <a:off x="2690" y="3951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1" name="Freeform 2241"/>
              <p:cNvSpPr>
                <a:spLocks/>
              </p:cNvSpPr>
              <p:nvPr/>
            </p:nvSpPr>
            <p:spPr bwMode="auto">
              <a:xfrm>
                <a:off x="2691" y="3954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2" name="Freeform 2242"/>
              <p:cNvSpPr>
                <a:spLocks/>
              </p:cNvSpPr>
              <p:nvPr/>
            </p:nvSpPr>
            <p:spPr bwMode="auto">
              <a:xfrm>
                <a:off x="2691" y="3959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3" name="Freeform 2243"/>
              <p:cNvSpPr>
                <a:spLocks/>
              </p:cNvSpPr>
              <p:nvPr/>
            </p:nvSpPr>
            <p:spPr bwMode="auto">
              <a:xfrm>
                <a:off x="2691" y="3964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4" name="Freeform 2244"/>
              <p:cNvSpPr>
                <a:spLocks/>
              </p:cNvSpPr>
              <p:nvPr/>
            </p:nvSpPr>
            <p:spPr bwMode="auto">
              <a:xfrm>
                <a:off x="2691" y="396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5" name="Freeform 2245"/>
              <p:cNvSpPr>
                <a:spLocks/>
              </p:cNvSpPr>
              <p:nvPr/>
            </p:nvSpPr>
            <p:spPr bwMode="auto">
              <a:xfrm>
                <a:off x="2691" y="3962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6" name="Freeform 2246"/>
              <p:cNvSpPr>
                <a:spLocks/>
              </p:cNvSpPr>
              <p:nvPr/>
            </p:nvSpPr>
            <p:spPr bwMode="auto">
              <a:xfrm>
                <a:off x="2691" y="3961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7" name="Freeform 2247"/>
              <p:cNvSpPr>
                <a:spLocks/>
              </p:cNvSpPr>
              <p:nvPr/>
            </p:nvSpPr>
            <p:spPr bwMode="auto">
              <a:xfrm>
                <a:off x="2691" y="3961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8" name="Freeform 2248"/>
              <p:cNvSpPr>
                <a:spLocks/>
              </p:cNvSpPr>
              <p:nvPr/>
            </p:nvSpPr>
            <p:spPr bwMode="auto">
              <a:xfrm>
                <a:off x="2691" y="3962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9" name="Freeform 2249"/>
              <p:cNvSpPr>
                <a:spLocks/>
              </p:cNvSpPr>
              <p:nvPr/>
            </p:nvSpPr>
            <p:spPr bwMode="auto">
              <a:xfrm>
                <a:off x="2693" y="3965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0" name="Freeform 2250"/>
              <p:cNvSpPr>
                <a:spLocks/>
              </p:cNvSpPr>
              <p:nvPr/>
            </p:nvSpPr>
            <p:spPr bwMode="auto">
              <a:xfrm>
                <a:off x="2693" y="3968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1" name="Freeform 2251"/>
              <p:cNvSpPr>
                <a:spLocks/>
              </p:cNvSpPr>
              <p:nvPr/>
            </p:nvSpPr>
            <p:spPr bwMode="auto">
              <a:xfrm>
                <a:off x="2693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" name="Freeform 2252"/>
              <p:cNvSpPr>
                <a:spLocks/>
              </p:cNvSpPr>
              <p:nvPr/>
            </p:nvSpPr>
            <p:spPr bwMode="auto">
              <a:xfrm>
                <a:off x="2693" y="3971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" name="Freeform 2253"/>
              <p:cNvSpPr>
                <a:spLocks/>
              </p:cNvSpPr>
              <p:nvPr/>
            </p:nvSpPr>
            <p:spPr bwMode="auto">
              <a:xfrm>
                <a:off x="2693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4" name="Freeform 2254"/>
              <p:cNvSpPr>
                <a:spLocks/>
              </p:cNvSpPr>
              <p:nvPr/>
            </p:nvSpPr>
            <p:spPr bwMode="auto">
              <a:xfrm>
                <a:off x="2693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5" name="Freeform 2255"/>
              <p:cNvSpPr>
                <a:spLocks/>
              </p:cNvSpPr>
              <p:nvPr/>
            </p:nvSpPr>
            <p:spPr bwMode="auto">
              <a:xfrm>
                <a:off x="2694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6" name="Freeform 2256"/>
              <p:cNvSpPr>
                <a:spLocks/>
              </p:cNvSpPr>
              <p:nvPr/>
            </p:nvSpPr>
            <p:spPr bwMode="auto">
              <a:xfrm>
                <a:off x="2694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7" name="Freeform 2257"/>
              <p:cNvSpPr>
                <a:spLocks/>
              </p:cNvSpPr>
              <p:nvPr/>
            </p:nvSpPr>
            <p:spPr bwMode="auto">
              <a:xfrm>
                <a:off x="2694" y="3975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8" name="Freeform 2258"/>
              <p:cNvSpPr>
                <a:spLocks/>
              </p:cNvSpPr>
              <p:nvPr/>
            </p:nvSpPr>
            <p:spPr bwMode="auto">
              <a:xfrm>
                <a:off x="2694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9" name="Freeform 2259"/>
              <p:cNvSpPr>
                <a:spLocks/>
              </p:cNvSpPr>
              <p:nvPr/>
            </p:nvSpPr>
            <p:spPr bwMode="auto">
              <a:xfrm>
                <a:off x="2694" y="3977"/>
                <a:ext cx="6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0" name="Freeform 2260"/>
              <p:cNvSpPr>
                <a:spLocks/>
              </p:cNvSpPr>
              <p:nvPr/>
            </p:nvSpPr>
            <p:spPr bwMode="auto">
              <a:xfrm>
                <a:off x="2695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1" name="Freeform 2261"/>
              <p:cNvSpPr>
                <a:spLocks/>
              </p:cNvSpPr>
              <p:nvPr/>
            </p:nvSpPr>
            <p:spPr bwMode="auto">
              <a:xfrm>
                <a:off x="2695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2" name="Freeform 2262"/>
              <p:cNvSpPr>
                <a:spLocks/>
              </p:cNvSpPr>
              <p:nvPr/>
            </p:nvSpPr>
            <p:spPr bwMode="auto">
              <a:xfrm>
                <a:off x="2695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3" name="Freeform 2263"/>
              <p:cNvSpPr>
                <a:spLocks/>
              </p:cNvSpPr>
              <p:nvPr/>
            </p:nvSpPr>
            <p:spPr bwMode="auto">
              <a:xfrm>
                <a:off x="2695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4" name="Freeform 2264"/>
              <p:cNvSpPr>
                <a:spLocks/>
              </p:cNvSpPr>
              <p:nvPr/>
            </p:nvSpPr>
            <p:spPr bwMode="auto">
              <a:xfrm>
                <a:off x="2695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5" name="Freeform 2265"/>
              <p:cNvSpPr>
                <a:spLocks/>
              </p:cNvSpPr>
              <p:nvPr/>
            </p:nvSpPr>
            <p:spPr bwMode="auto">
              <a:xfrm>
                <a:off x="2695" y="3971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6" name="Freeform 2266"/>
              <p:cNvSpPr>
                <a:spLocks/>
              </p:cNvSpPr>
              <p:nvPr/>
            </p:nvSpPr>
            <p:spPr bwMode="auto">
              <a:xfrm>
                <a:off x="2695" y="3968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7" name="Freeform 2267"/>
              <p:cNvSpPr>
                <a:spLocks/>
              </p:cNvSpPr>
              <p:nvPr/>
            </p:nvSpPr>
            <p:spPr bwMode="auto">
              <a:xfrm>
                <a:off x="2695" y="396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8" name="Freeform 2268"/>
              <p:cNvSpPr>
                <a:spLocks/>
              </p:cNvSpPr>
              <p:nvPr/>
            </p:nvSpPr>
            <p:spPr bwMode="auto">
              <a:xfrm>
                <a:off x="2695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9" name="Freeform 2269"/>
              <p:cNvSpPr>
                <a:spLocks/>
              </p:cNvSpPr>
              <p:nvPr/>
            </p:nvSpPr>
            <p:spPr bwMode="auto">
              <a:xfrm>
                <a:off x="2695" y="3970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0" name="Freeform 2270"/>
              <p:cNvSpPr>
                <a:spLocks/>
              </p:cNvSpPr>
              <p:nvPr/>
            </p:nvSpPr>
            <p:spPr bwMode="auto">
              <a:xfrm>
                <a:off x="2695" y="3971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1" name="Freeform 2271"/>
              <p:cNvSpPr>
                <a:spLocks/>
              </p:cNvSpPr>
              <p:nvPr/>
            </p:nvSpPr>
            <p:spPr bwMode="auto">
              <a:xfrm>
                <a:off x="2697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2" name="Freeform 2272"/>
              <p:cNvSpPr>
                <a:spLocks/>
              </p:cNvSpPr>
              <p:nvPr/>
            </p:nvSpPr>
            <p:spPr bwMode="auto">
              <a:xfrm>
                <a:off x="2697" y="3974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3" name="Freeform 2273"/>
              <p:cNvSpPr>
                <a:spLocks/>
              </p:cNvSpPr>
              <p:nvPr/>
            </p:nvSpPr>
            <p:spPr bwMode="auto">
              <a:xfrm>
                <a:off x="2698" y="3972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4" name="Freeform 2274"/>
              <p:cNvSpPr>
                <a:spLocks/>
              </p:cNvSpPr>
              <p:nvPr/>
            </p:nvSpPr>
            <p:spPr bwMode="auto">
              <a:xfrm>
                <a:off x="2697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5" name="Freeform 2275"/>
              <p:cNvSpPr>
                <a:spLocks/>
              </p:cNvSpPr>
              <p:nvPr/>
            </p:nvSpPr>
            <p:spPr bwMode="auto">
              <a:xfrm>
                <a:off x="2697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6" name="Freeform 2276"/>
              <p:cNvSpPr>
                <a:spLocks/>
              </p:cNvSpPr>
              <p:nvPr/>
            </p:nvSpPr>
            <p:spPr bwMode="auto">
              <a:xfrm>
                <a:off x="2697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7" name="Freeform 2277"/>
              <p:cNvSpPr>
                <a:spLocks/>
              </p:cNvSpPr>
              <p:nvPr/>
            </p:nvSpPr>
            <p:spPr bwMode="auto">
              <a:xfrm>
                <a:off x="2697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8" name="Freeform 2278"/>
              <p:cNvSpPr>
                <a:spLocks/>
              </p:cNvSpPr>
              <p:nvPr/>
            </p:nvSpPr>
            <p:spPr bwMode="auto">
              <a:xfrm>
                <a:off x="2698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9" name="Freeform 2279"/>
              <p:cNvSpPr>
                <a:spLocks/>
              </p:cNvSpPr>
              <p:nvPr/>
            </p:nvSpPr>
            <p:spPr bwMode="auto">
              <a:xfrm>
                <a:off x="2698" y="3974"/>
                <a:ext cx="5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5" y="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0" name="Freeform 2280"/>
              <p:cNvSpPr>
                <a:spLocks/>
              </p:cNvSpPr>
              <p:nvPr/>
            </p:nvSpPr>
            <p:spPr bwMode="auto">
              <a:xfrm>
                <a:off x="2698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1" name="Freeform 2281"/>
              <p:cNvSpPr>
                <a:spLocks/>
              </p:cNvSpPr>
              <p:nvPr/>
            </p:nvSpPr>
            <p:spPr bwMode="auto">
              <a:xfrm>
                <a:off x="2698" y="3975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2" name="Freeform 2282"/>
              <p:cNvSpPr>
                <a:spLocks/>
              </p:cNvSpPr>
              <p:nvPr/>
            </p:nvSpPr>
            <p:spPr bwMode="auto">
              <a:xfrm>
                <a:off x="2700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3" name="Freeform 2283"/>
              <p:cNvSpPr>
                <a:spLocks/>
              </p:cNvSpPr>
              <p:nvPr/>
            </p:nvSpPr>
            <p:spPr bwMode="auto">
              <a:xfrm>
                <a:off x="2698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4" name="Freeform 2284"/>
              <p:cNvSpPr>
                <a:spLocks/>
              </p:cNvSpPr>
              <p:nvPr/>
            </p:nvSpPr>
            <p:spPr bwMode="auto">
              <a:xfrm>
                <a:off x="2700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5" name="Freeform 2285"/>
              <p:cNvSpPr>
                <a:spLocks/>
              </p:cNvSpPr>
              <p:nvPr/>
            </p:nvSpPr>
            <p:spPr bwMode="auto">
              <a:xfrm>
                <a:off x="2698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6" name="Freeform 2286"/>
              <p:cNvSpPr>
                <a:spLocks/>
              </p:cNvSpPr>
              <p:nvPr/>
            </p:nvSpPr>
            <p:spPr bwMode="auto">
              <a:xfrm>
                <a:off x="2700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7" name="Freeform 2287"/>
              <p:cNvSpPr>
                <a:spLocks/>
              </p:cNvSpPr>
              <p:nvPr/>
            </p:nvSpPr>
            <p:spPr bwMode="auto">
              <a:xfrm>
                <a:off x="2700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8" name="Freeform 2288"/>
              <p:cNvSpPr>
                <a:spLocks/>
              </p:cNvSpPr>
              <p:nvPr/>
            </p:nvSpPr>
            <p:spPr bwMode="auto">
              <a:xfrm>
                <a:off x="2700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9" name="Freeform 2289"/>
              <p:cNvSpPr>
                <a:spLocks/>
              </p:cNvSpPr>
              <p:nvPr/>
            </p:nvSpPr>
            <p:spPr bwMode="auto">
              <a:xfrm>
                <a:off x="2700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0" name="Freeform 2290"/>
              <p:cNvSpPr>
                <a:spLocks/>
              </p:cNvSpPr>
              <p:nvPr/>
            </p:nvSpPr>
            <p:spPr bwMode="auto">
              <a:xfrm>
                <a:off x="2703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1" name="Freeform 2291"/>
              <p:cNvSpPr>
                <a:spLocks/>
              </p:cNvSpPr>
              <p:nvPr/>
            </p:nvSpPr>
            <p:spPr bwMode="auto">
              <a:xfrm>
                <a:off x="2701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2" name="Freeform 2292"/>
              <p:cNvSpPr>
                <a:spLocks/>
              </p:cNvSpPr>
              <p:nvPr/>
            </p:nvSpPr>
            <p:spPr bwMode="auto">
              <a:xfrm>
                <a:off x="2701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3" name="Freeform 2293"/>
              <p:cNvSpPr>
                <a:spLocks/>
              </p:cNvSpPr>
              <p:nvPr/>
            </p:nvSpPr>
            <p:spPr bwMode="auto">
              <a:xfrm>
                <a:off x="270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4" name="Freeform 2294"/>
              <p:cNvSpPr>
                <a:spLocks/>
              </p:cNvSpPr>
              <p:nvPr/>
            </p:nvSpPr>
            <p:spPr bwMode="auto">
              <a:xfrm>
                <a:off x="2703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5" name="Freeform 2295"/>
              <p:cNvSpPr>
                <a:spLocks/>
              </p:cNvSpPr>
              <p:nvPr/>
            </p:nvSpPr>
            <p:spPr bwMode="auto">
              <a:xfrm>
                <a:off x="2701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6" name="Freeform 2296"/>
              <p:cNvSpPr>
                <a:spLocks/>
              </p:cNvSpPr>
              <p:nvPr/>
            </p:nvSpPr>
            <p:spPr bwMode="auto">
              <a:xfrm>
                <a:off x="2701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7" name="Freeform 2297"/>
              <p:cNvSpPr>
                <a:spLocks/>
              </p:cNvSpPr>
              <p:nvPr/>
            </p:nvSpPr>
            <p:spPr bwMode="auto">
              <a:xfrm>
                <a:off x="2701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8" name="Freeform 2298"/>
              <p:cNvSpPr>
                <a:spLocks/>
              </p:cNvSpPr>
              <p:nvPr/>
            </p:nvSpPr>
            <p:spPr bwMode="auto">
              <a:xfrm>
                <a:off x="2701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9" name="Freeform 2299"/>
              <p:cNvSpPr>
                <a:spLocks/>
              </p:cNvSpPr>
              <p:nvPr/>
            </p:nvSpPr>
            <p:spPr bwMode="auto">
              <a:xfrm>
                <a:off x="2701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0" name="Freeform 2300"/>
              <p:cNvSpPr>
                <a:spLocks/>
              </p:cNvSpPr>
              <p:nvPr/>
            </p:nvSpPr>
            <p:spPr bwMode="auto">
              <a:xfrm>
                <a:off x="2703" y="3968"/>
                <a:ext cx="4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1" name="Freeform 2301"/>
              <p:cNvSpPr>
                <a:spLocks/>
              </p:cNvSpPr>
              <p:nvPr/>
            </p:nvSpPr>
            <p:spPr bwMode="auto">
              <a:xfrm>
                <a:off x="2703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2" name="Freeform 2302"/>
              <p:cNvSpPr>
                <a:spLocks/>
              </p:cNvSpPr>
              <p:nvPr/>
            </p:nvSpPr>
            <p:spPr bwMode="auto">
              <a:xfrm>
                <a:off x="2703" y="3974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3" name="Freeform 2303"/>
              <p:cNvSpPr>
                <a:spLocks/>
              </p:cNvSpPr>
              <p:nvPr/>
            </p:nvSpPr>
            <p:spPr bwMode="auto">
              <a:xfrm>
                <a:off x="2703" y="3975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4" name="Freeform 2304"/>
              <p:cNvSpPr>
                <a:spLocks/>
              </p:cNvSpPr>
              <p:nvPr/>
            </p:nvSpPr>
            <p:spPr bwMode="auto">
              <a:xfrm>
                <a:off x="2703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5" name="Freeform 2305"/>
              <p:cNvSpPr>
                <a:spLocks/>
              </p:cNvSpPr>
              <p:nvPr/>
            </p:nvSpPr>
            <p:spPr bwMode="auto">
              <a:xfrm>
                <a:off x="2703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6" name="Freeform 2306"/>
              <p:cNvSpPr>
                <a:spLocks/>
              </p:cNvSpPr>
              <p:nvPr/>
            </p:nvSpPr>
            <p:spPr bwMode="auto">
              <a:xfrm>
                <a:off x="2703" y="3978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7" name="Freeform 2307"/>
              <p:cNvSpPr>
                <a:spLocks/>
              </p:cNvSpPr>
              <p:nvPr/>
            </p:nvSpPr>
            <p:spPr bwMode="auto">
              <a:xfrm>
                <a:off x="2704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8" name="Freeform 2308"/>
              <p:cNvSpPr>
                <a:spLocks/>
              </p:cNvSpPr>
              <p:nvPr/>
            </p:nvSpPr>
            <p:spPr bwMode="auto">
              <a:xfrm>
                <a:off x="27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9" name="Freeform 2309"/>
              <p:cNvSpPr>
                <a:spLocks/>
              </p:cNvSpPr>
              <p:nvPr/>
            </p:nvSpPr>
            <p:spPr bwMode="auto">
              <a:xfrm>
                <a:off x="2706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0" name="Freeform 2310"/>
              <p:cNvSpPr>
                <a:spLocks/>
              </p:cNvSpPr>
              <p:nvPr/>
            </p:nvSpPr>
            <p:spPr bwMode="auto">
              <a:xfrm>
                <a:off x="2704" y="3977"/>
                <a:ext cx="5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1" name="Freeform 2311"/>
              <p:cNvSpPr>
                <a:spLocks/>
              </p:cNvSpPr>
              <p:nvPr/>
            </p:nvSpPr>
            <p:spPr bwMode="auto">
              <a:xfrm>
                <a:off x="27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" name="Freeform 2312"/>
              <p:cNvSpPr>
                <a:spLocks/>
              </p:cNvSpPr>
              <p:nvPr/>
            </p:nvSpPr>
            <p:spPr bwMode="auto">
              <a:xfrm>
                <a:off x="27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3" name="Freeform 2313"/>
              <p:cNvSpPr>
                <a:spLocks/>
              </p:cNvSpPr>
              <p:nvPr/>
            </p:nvSpPr>
            <p:spPr bwMode="auto">
              <a:xfrm>
                <a:off x="27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4" name="Freeform 2314"/>
              <p:cNvSpPr>
                <a:spLocks/>
              </p:cNvSpPr>
              <p:nvPr/>
            </p:nvSpPr>
            <p:spPr bwMode="auto">
              <a:xfrm>
                <a:off x="27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5" name="Freeform 2315"/>
              <p:cNvSpPr>
                <a:spLocks/>
              </p:cNvSpPr>
              <p:nvPr/>
            </p:nvSpPr>
            <p:spPr bwMode="auto">
              <a:xfrm>
                <a:off x="27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6" name="Freeform 2316"/>
              <p:cNvSpPr>
                <a:spLocks/>
              </p:cNvSpPr>
              <p:nvPr/>
            </p:nvSpPr>
            <p:spPr bwMode="auto">
              <a:xfrm>
                <a:off x="27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7" name="Freeform 2317"/>
              <p:cNvSpPr>
                <a:spLocks/>
              </p:cNvSpPr>
              <p:nvPr/>
            </p:nvSpPr>
            <p:spPr bwMode="auto">
              <a:xfrm>
                <a:off x="270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8" name="Freeform 2318"/>
              <p:cNvSpPr>
                <a:spLocks/>
              </p:cNvSpPr>
              <p:nvPr/>
            </p:nvSpPr>
            <p:spPr bwMode="auto">
              <a:xfrm>
                <a:off x="27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9" name="Freeform 2319"/>
              <p:cNvSpPr>
                <a:spLocks/>
              </p:cNvSpPr>
              <p:nvPr/>
            </p:nvSpPr>
            <p:spPr bwMode="auto">
              <a:xfrm>
                <a:off x="27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0" name="Freeform 2320"/>
              <p:cNvSpPr>
                <a:spLocks/>
              </p:cNvSpPr>
              <p:nvPr/>
            </p:nvSpPr>
            <p:spPr bwMode="auto">
              <a:xfrm>
                <a:off x="27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1" name="Freeform 2321"/>
              <p:cNvSpPr>
                <a:spLocks/>
              </p:cNvSpPr>
              <p:nvPr/>
            </p:nvSpPr>
            <p:spPr bwMode="auto">
              <a:xfrm>
                <a:off x="27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2" name="Freeform 2322"/>
              <p:cNvSpPr>
                <a:spLocks/>
              </p:cNvSpPr>
              <p:nvPr/>
            </p:nvSpPr>
            <p:spPr bwMode="auto">
              <a:xfrm>
                <a:off x="27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3" name="Freeform 2323"/>
              <p:cNvSpPr>
                <a:spLocks/>
              </p:cNvSpPr>
              <p:nvPr/>
            </p:nvSpPr>
            <p:spPr bwMode="auto">
              <a:xfrm>
                <a:off x="27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4" name="Freeform 2324"/>
              <p:cNvSpPr>
                <a:spLocks/>
              </p:cNvSpPr>
              <p:nvPr/>
            </p:nvSpPr>
            <p:spPr bwMode="auto">
              <a:xfrm>
                <a:off x="27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5" name="Freeform 2325"/>
              <p:cNvSpPr>
                <a:spLocks/>
              </p:cNvSpPr>
              <p:nvPr/>
            </p:nvSpPr>
            <p:spPr bwMode="auto">
              <a:xfrm>
                <a:off x="270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6" name="Freeform 2326"/>
              <p:cNvSpPr>
                <a:spLocks/>
              </p:cNvSpPr>
              <p:nvPr/>
            </p:nvSpPr>
            <p:spPr bwMode="auto">
              <a:xfrm>
                <a:off x="271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7" name="Freeform 2327"/>
              <p:cNvSpPr>
                <a:spLocks/>
              </p:cNvSpPr>
              <p:nvPr/>
            </p:nvSpPr>
            <p:spPr bwMode="auto">
              <a:xfrm>
                <a:off x="271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8" name="Freeform 2328"/>
              <p:cNvSpPr>
                <a:spLocks/>
              </p:cNvSpPr>
              <p:nvPr/>
            </p:nvSpPr>
            <p:spPr bwMode="auto">
              <a:xfrm>
                <a:off x="271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9" name="Freeform 2329"/>
              <p:cNvSpPr>
                <a:spLocks/>
              </p:cNvSpPr>
              <p:nvPr/>
            </p:nvSpPr>
            <p:spPr bwMode="auto">
              <a:xfrm>
                <a:off x="271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0" name="Freeform 2330"/>
              <p:cNvSpPr>
                <a:spLocks/>
              </p:cNvSpPr>
              <p:nvPr/>
            </p:nvSpPr>
            <p:spPr bwMode="auto">
              <a:xfrm>
                <a:off x="271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1" name="Freeform 2331"/>
              <p:cNvSpPr>
                <a:spLocks/>
              </p:cNvSpPr>
              <p:nvPr/>
            </p:nvSpPr>
            <p:spPr bwMode="auto">
              <a:xfrm>
                <a:off x="2710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2" name="Freeform 2332"/>
              <p:cNvSpPr>
                <a:spLocks/>
              </p:cNvSpPr>
              <p:nvPr/>
            </p:nvSpPr>
            <p:spPr bwMode="auto">
              <a:xfrm>
                <a:off x="2709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3" name="Freeform 2333"/>
              <p:cNvSpPr>
                <a:spLocks/>
              </p:cNvSpPr>
              <p:nvPr/>
            </p:nvSpPr>
            <p:spPr bwMode="auto">
              <a:xfrm>
                <a:off x="2709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" name="Freeform 2334"/>
              <p:cNvSpPr>
                <a:spLocks/>
              </p:cNvSpPr>
              <p:nvPr/>
            </p:nvSpPr>
            <p:spPr bwMode="auto">
              <a:xfrm>
                <a:off x="2709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" name="Freeform 2335"/>
              <p:cNvSpPr>
                <a:spLocks/>
              </p:cNvSpPr>
              <p:nvPr/>
            </p:nvSpPr>
            <p:spPr bwMode="auto">
              <a:xfrm>
                <a:off x="2709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" name="Freeform 2336"/>
              <p:cNvSpPr>
                <a:spLocks/>
              </p:cNvSpPr>
              <p:nvPr/>
            </p:nvSpPr>
            <p:spPr bwMode="auto">
              <a:xfrm>
                <a:off x="2709" y="3978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" name="Freeform 2337"/>
              <p:cNvSpPr>
                <a:spLocks/>
              </p:cNvSpPr>
              <p:nvPr/>
            </p:nvSpPr>
            <p:spPr bwMode="auto">
              <a:xfrm>
                <a:off x="2710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" name="Freeform 2338"/>
              <p:cNvSpPr>
                <a:spLocks/>
              </p:cNvSpPr>
              <p:nvPr/>
            </p:nvSpPr>
            <p:spPr bwMode="auto">
              <a:xfrm>
                <a:off x="271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" name="Freeform 2339"/>
              <p:cNvSpPr>
                <a:spLocks/>
              </p:cNvSpPr>
              <p:nvPr/>
            </p:nvSpPr>
            <p:spPr bwMode="auto">
              <a:xfrm>
                <a:off x="271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" name="Freeform 2340"/>
              <p:cNvSpPr>
                <a:spLocks/>
              </p:cNvSpPr>
              <p:nvPr/>
            </p:nvSpPr>
            <p:spPr bwMode="auto">
              <a:xfrm>
                <a:off x="2710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" name="Freeform 2341"/>
              <p:cNvSpPr>
                <a:spLocks/>
              </p:cNvSpPr>
              <p:nvPr/>
            </p:nvSpPr>
            <p:spPr bwMode="auto">
              <a:xfrm>
                <a:off x="271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" name="Freeform 2342"/>
              <p:cNvSpPr>
                <a:spLocks/>
              </p:cNvSpPr>
              <p:nvPr/>
            </p:nvSpPr>
            <p:spPr bwMode="auto">
              <a:xfrm>
                <a:off x="271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" name="Freeform 2343"/>
              <p:cNvSpPr>
                <a:spLocks/>
              </p:cNvSpPr>
              <p:nvPr/>
            </p:nvSpPr>
            <p:spPr bwMode="auto">
              <a:xfrm>
                <a:off x="271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" name="Freeform 2344"/>
              <p:cNvSpPr>
                <a:spLocks/>
              </p:cNvSpPr>
              <p:nvPr/>
            </p:nvSpPr>
            <p:spPr bwMode="auto">
              <a:xfrm>
                <a:off x="271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5" name="Freeform 2345"/>
              <p:cNvSpPr>
                <a:spLocks/>
              </p:cNvSpPr>
              <p:nvPr/>
            </p:nvSpPr>
            <p:spPr bwMode="auto">
              <a:xfrm>
                <a:off x="271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6" name="Freeform 2346"/>
              <p:cNvSpPr>
                <a:spLocks/>
              </p:cNvSpPr>
              <p:nvPr/>
            </p:nvSpPr>
            <p:spPr bwMode="auto">
              <a:xfrm>
                <a:off x="271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" name="Freeform 2347"/>
              <p:cNvSpPr>
                <a:spLocks/>
              </p:cNvSpPr>
              <p:nvPr/>
            </p:nvSpPr>
            <p:spPr bwMode="auto">
              <a:xfrm>
                <a:off x="271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8" name="Freeform 2348"/>
              <p:cNvSpPr>
                <a:spLocks/>
              </p:cNvSpPr>
              <p:nvPr/>
            </p:nvSpPr>
            <p:spPr bwMode="auto">
              <a:xfrm>
                <a:off x="2711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9" name="Freeform 2349"/>
              <p:cNvSpPr>
                <a:spLocks/>
              </p:cNvSpPr>
              <p:nvPr/>
            </p:nvSpPr>
            <p:spPr bwMode="auto">
              <a:xfrm>
                <a:off x="2711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0" name="Freeform 2350"/>
              <p:cNvSpPr>
                <a:spLocks/>
              </p:cNvSpPr>
              <p:nvPr/>
            </p:nvSpPr>
            <p:spPr bwMode="auto">
              <a:xfrm>
                <a:off x="2711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1" name="Freeform 2351"/>
              <p:cNvSpPr>
                <a:spLocks/>
              </p:cNvSpPr>
              <p:nvPr/>
            </p:nvSpPr>
            <p:spPr bwMode="auto">
              <a:xfrm>
                <a:off x="2711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2" name="Freeform 2352"/>
              <p:cNvSpPr>
                <a:spLocks/>
              </p:cNvSpPr>
              <p:nvPr/>
            </p:nvSpPr>
            <p:spPr bwMode="auto">
              <a:xfrm>
                <a:off x="2711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3" name="Freeform 2353"/>
              <p:cNvSpPr>
                <a:spLocks/>
              </p:cNvSpPr>
              <p:nvPr/>
            </p:nvSpPr>
            <p:spPr bwMode="auto">
              <a:xfrm>
                <a:off x="2711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4" name="Freeform 2354"/>
              <p:cNvSpPr>
                <a:spLocks/>
              </p:cNvSpPr>
              <p:nvPr/>
            </p:nvSpPr>
            <p:spPr bwMode="auto">
              <a:xfrm>
                <a:off x="2713" y="3978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5" name="Freeform 2355"/>
              <p:cNvSpPr>
                <a:spLocks/>
              </p:cNvSpPr>
              <p:nvPr/>
            </p:nvSpPr>
            <p:spPr bwMode="auto">
              <a:xfrm>
                <a:off x="271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6" name="Freeform 2356"/>
              <p:cNvSpPr>
                <a:spLocks/>
              </p:cNvSpPr>
              <p:nvPr/>
            </p:nvSpPr>
            <p:spPr bwMode="auto">
              <a:xfrm>
                <a:off x="27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7" name="Freeform 2357"/>
              <p:cNvSpPr>
                <a:spLocks/>
              </p:cNvSpPr>
              <p:nvPr/>
            </p:nvSpPr>
            <p:spPr bwMode="auto">
              <a:xfrm>
                <a:off x="27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8" name="Freeform 2358"/>
              <p:cNvSpPr>
                <a:spLocks/>
              </p:cNvSpPr>
              <p:nvPr/>
            </p:nvSpPr>
            <p:spPr bwMode="auto">
              <a:xfrm>
                <a:off x="27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9" name="Freeform 2359"/>
              <p:cNvSpPr>
                <a:spLocks/>
              </p:cNvSpPr>
              <p:nvPr/>
            </p:nvSpPr>
            <p:spPr bwMode="auto">
              <a:xfrm>
                <a:off x="271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0" name="Freeform 2360"/>
              <p:cNvSpPr>
                <a:spLocks/>
              </p:cNvSpPr>
              <p:nvPr/>
            </p:nvSpPr>
            <p:spPr bwMode="auto">
              <a:xfrm>
                <a:off x="2714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" name="Freeform 2361"/>
              <p:cNvSpPr>
                <a:spLocks/>
              </p:cNvSpPr>
              <p:nvPr/>
            </p:nvSpPr>
            <p:spPr bwMode="auto">
              <a:xfrm>
                <a:off x="27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" name="Freeform 2362"/>
              <p:cNvSpPr>
                <a:spLocks/>
              </p:cNvSpPr>
              <p:nvPr/>
            </p:nvSpPr>
            <p:spPr bwMode="auto">
              <a:xfrm>
                <a:off x="27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" name="Freeform 2363"/>
              <p:cNvSpPr>
                <a:spLocks/>
              </p:cNvSpPr>
              <p:nvPr/>
            </p:nvSpPr>
            <p:spPr bwMode="auto">
              <a:xfrm>
                <a:off x="271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" name="Freeform 2364"/>
              <p:cNvSpPr>
                <a:spLocks/>
              </p:cNvSpPr>
              <p:nvPr/>
            </p:nvSpPr>
            <p:spPr bwMode="auto">
              <a:xfrm>
                <a:off x="27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5" name="Freeform 2365"/>
              <p:cNvSpPr>
                <a:spLocks/>
              </p:cNvSpPr>
              <p:nvPr/>
            </p:nvSpPr>
            <p:spPr bwMode="auto">
              <a:xfrm>
                <a:off x="27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6" name="Freeform 2366"/>
              <p:cNvSpPr>
                <a:spLocks/>
              </p:cNvSpPr>
              <p:nvPr/>
            </p:nvSpPr>
            <p:spPr bwMode="auto">
              <a:xfrm>
                <a:off x="27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7" name="Freeform 2367"/>
              <p:cNvSpPr>
                <a:spLocks/>
              </p:cNvSpPr>
              <p:nvPr/>
            </p:nvSpPr>
            <p:spPr bwMode="auto">
              <a:xfrm>
                <a:off x="27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8" name="Freeform 2368"/>
              <p:cNvSpPr>
                <a:spLocks/>
              </p:cNvSpPr>
              <p:nvPr/>
            </p:nvSpPr>
            <p:spPr bwMode="auto">
              <a:xfrm>
                <a:off x="27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9" name="Freeform 2369"/>
              <p:cNvSpPr>
                <a:spLocks/>
              </p:cNvSpPr>
              <p:nvPr/>
            </p:nvSpPr>
            <p:spPr bwMode="auto">
              <a:xfrm>
                <a:off x="271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0" name="Freeform 2370"/>
              <p:cNvSpPr>
                <a:spLocks/>
              </p:cNvSpPr>
              <p:nvPr/>
            </p:nvSpPr>
            <p:spPr bwMode="auto">
              <a:xfrm>
                <a:off x="271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1" name="Freeform 2371"/>
              <p:cNvSpPr>
                <a:spLocks/>
              </p:cNvSpPr>
              <p:nvPr/>
            </p:nvSpPr>
            <p:spPr bwMode="auto">
              <a:xfrm>
                <a:off x="27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2" name="Freeform 2372"/>
              <p:cNvSpPr>
                <a:spLocks/>
              </p:cNvSpPr>
              <p:nvPr/>
            </p:nvSpPr>
            <p:spPr bwMode="auto">
              <a:xfrm>
                <a:off x="27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3" name="Freeform 2373"/>
              <p:cNvSpPr>
                <a:spLocks/>
              </p:cNvSpPr>
              <p:nvPr/>
            </p:nvSpPr>
            <p:spPr bwMode="auto">
              <a:xfrm>
                <a:off x="27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4" name="Freeform 2374"/>
              <p:cNvSpPr>
                <a:spLocks/>
              </p:cNvSpPr>
              <p:nvPr/>
            </p:nvSpPr>
            <p:spPr bwMode="auto">
              <a:xfrm>
                <a:off x="27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5" name="Freeform 2375"/>
              <p:cNvSpPr>
                <a:spLocks/>
              </p:cNvSpPr>
              <p:nvPr/>
            </p:nvSpPr>
            <p:spPr bwMode="auto">
              <a:xfrm>
                <a:off x="27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6" name="Freeform 2376"/>
              <p:cNvSpPr>
                <a:spLocks/>
              </p:cNvSpPr>
              <p:nvPr/>
            </p:nvSpPr>
            <p:spPr bwMode="auto">
              <a:xfrm>
                <a:off x="271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7" name="Freeform 2377"/>
              <p:cNvSpPr>
                <a:spLocks/>
              </p:cNvSpPr>
              <p:nvPr/>
            </p:nvSpPr>
            <p:spPr bwMode="auto">
              <a:xfrm>
                <a:off x="271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8" name="Freeform 2378"/>
              <p:cNvSpPr>
                <a:spLocks/>
              </p:cNvSpPr>
              <p:nvPr/>
            </p:nvSpPr>
            <p:spPr bwMode="auto">
              <a:xfrm>
                <a:off x="27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9" name="Freeform 2379"/>
              <p:cNvSpPr>
                <a:spLocks/>
              </p:cNvSpPr>
              <p:nvPr/>
            </p:nvSpPr>
            <p:spPr bwMode="auto">
              <a:xfrm>
                <a:off x="27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0" name="Freeform 2380"/>
              <p:cNvSpPr>
                <a:spLocks/>
              </p:cNvSpPr>
              <p:nvPr/>
            </p:nvSpPr>
            <p:spPr bwMode="auto">
              <a:xfrm>
                <a:off x="27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1" name="Freeform 2381"/>
              <p:cNvSpPr>
                <a:spLocks/>
              </p:cNvSpPr>
              <p:nvPr/>
            </p:nvSpPr>
            <p:spPr bwMode="auto">
              <a:xfrm>
                <a:off x="272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2" name="Freeform 2382"/>
              <p:cNvSpPr>
                <a:spLocks/>
              </p:cNvSpPr>
              <p:nvPr/>
            </p:nvSpPr>
            <p:spPr bwMode="auto">
              <a:xfrm>
                <a:off x="272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3" name="Freeform 2383"/>
              <p:cNvSpPr>
                <a:spLocks/>
              </p:cNvSpPr>
              <p:nvPr/>
            </p:nvSpPr>
            <p:spPr bwMode="auto">
              <a:xfrm>
                <a:off x="2719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4" name="Freeform 2384"/>
              <p:cNvSpPr>
                <a:spLocks/>
              </p:cNvSpPr>
              <p:nvPr/>
            </p:nvSpPr>
            <p:spPr bwMode="auto">
              <a:xfrm>
                <a:off x="272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5" name="Freeform 2385"/>
              <p:cNvSpPr>
                <a:spLocks/>
              </p:cNvSpPr>
              <p:nvPr/>
            </p:nvSpPr>
            <p:spPr bwMode="auto">
              <a:xfrm>
                <a:off x="272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6" name="Freeform 2386"/>
              <p:cNvSpPr>
                <a:spLocks/>
              </p:cNvSpPr>
              <p:nvPr/>
            </p:nvSpPr>
            <p:spPr bwMode="auto">
              <a:xfrm>
                <a:off x="272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7" name="Freeform 2387"/>
              <p:cNvSpPr>
                <a:spLocks/>
              </p:cNvSpPr>
              <p:nvPr/>
            </p:nvSpPr>
            <p:spPr bwMode="auto">
              <a:xfrm>
                <a:off x="2720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8" name="Freeform 2388"/>
              <p:cNvSpPr>
                <a:spLocks/>
              </p:cNvSpPr>
              <p:nvPr/>
            </p:nvSpPr>
            <p:spPr bwMode="auto">
              <a:xfrm>
                <a:off x="2719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9" name="Freeform 2389"/>
              <p:cNvSpPr>
                <a:spLocks/>
              </p:cNvSpPr>
              <p:nvPr/>
            </p:nvSpPr>
            <p:spPr bwMode="auto">
              <a:xfrm>
                <a:off x="2719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0" name="Freeform 2390"/>
              <p:cNvSpPr>
                <a:spLocks/>
              </p:cNvSpPr>
              <p:nvPr/>
            </p:nvSpPr>
            <p:spPr bwMode="auto">
              <a:xfrm>
                <a:off x="2719" y="3972"/>
                <a:ext cx="6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1" name="Freeform 2391"/>
              <p:cNvSpPr>
                <a:spLocks/>
              </p:cNvSpPr>
              <p:nvPr/>
            </p:nvSpPr>
            <p:spPr bwMode="auto">
              <a:xfrm>
                <a:off x="2720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2" name="Freeform 2392"/>
              <p:cNvSpPr>
                <a:spLocks/>
              </p:cNvSpPr>
              <p:nvPr/>
            </p:nvSpPr>
            <p:spPr bwMode="auto">
              <a:xfrm>
                <a:off x="2720" y="3964"/>
                <a:ext cx="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3" name="Freeform 2393"/>
              <p:cNvSpPr>
                <a:spLocks/>
              </p:cNvSpPr>
              <p:nvPr/>
            </p:nvSpPr>
            <p:spPr bwMode="auto">
              <a:xfrm>
                <a:off x="2720" y="3959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4" name="Freeform 2394"/>
              <p:cNvSpPr>
                <a:spLocks/>
              </p:cNvSpPr>
              <p:nvPr/>
            </p:nvSpPr>
            <p:spPr bwMode="auto">
              <a:xfrm>
                <a:off x="2720" y="3958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5" name="Freeform 2395"/>
              <p:cNvSpPr>
                <a:spLocks/>
              </p:cNvSpPr>
              <p:nvPr/>
            </p:nvSpPr>
            <p:spPr bwMode="auto">
              <a:xfrm>
                <a:off x="2720" y="3958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6" name="Freeform 2396"/>
              <p:cNvSpPr>
                <a:spLocks/>
              </p:cNvSpPr>
              <p:nvPr/>
            </p:nvSpPr>
            <p:spPr bwMode="auto">
              <a:xfrm>
                <a:off x="2720" y="3961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7" name="Freeform 2397"/>
              <p:cNvSpPr>
                <a:spLocks/>
              </p:cNvSpPr>
              <p:nvPr/>
            </p:nvSpPr>
            <p:spPr bwMode="auto">
              <a:xfrm>
                <a:off x="2720" y="396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8" name="Freeform 2398"/>
              <p:cNvSpPr>
                <a:spLocks/>
              </p:cNvSpPr>
              <p:nvPr/>
            </p:nvSpPr>
            <p:spPr bwMode="auto">
              <a:xfrm>
                <a:off x="2720" y="3968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9" name="Freeform 2399"/>
              <p:cNvSpPr>
                <a:spLocks/>
              </p:cNvSpPr>
              <p:nvPr/>
            </p:nvSpPr>
            <p:spPr bwMode="auto">
              <a:xfrm>
                <a:off x="2722" y="3970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0" name="Freeform 2400"/>
              <p:cNvSpPr>
                <a:spLocks/>
              </p:cNvSpPr>
              <p:nvPr/>
            </p:nvSpPr>
            <p:spPr bwMode="auto">
              <a:xfrm>
                <a:off x="2722" y="397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1" name="Freeform 2401"/>
              <p:cNvSpPr>
                <a:spLocks/>
              </p:cNvSpPr>
              <p:nvPr/>
            </p:nvSpPr>
            <p:spPr bwMode="auto">
              <a:xfrm>
                <a:off x="2722" y="3971"/>
                <a:ext cx="4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2" name="Freeform 2402"/>
              <p:cNvSpPr>
                <a:spLocks/>
              </p:cNvSpPr>
              <p:nvPr/>
            </p:nvSpPr>
            <p:spPr bwMode="auto">
              <a:xfrm>
                <a:off x="2723" y="3971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3" name="Freeform 2403"/>
              <p:cNvSpPr>
                <a:spLocks/>
              </p:cNvSpPr>
              <p:nvPr/>
            </p:nvSpPr>
            <p:spPr bwMode="auto">
              <a:xfrm>
                <a:off x="2722" y="3971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4" name="Freeform 2404"/>
              <p:cNvSpPr>
                <a:spLocks/>
              </p:cNvSpPr>
              <p:nvPr/>
            </p:nvSpPr>
            <p:spPr bwMode="auto">
              <a:xfrm>
                <a:off x="2722" y="3970"/>
                <a:ext cx="5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5" name="Freeform 2405"/>
              <p:cNvSpPr>
                <a:spLocks/>
              </p:cNvSpPr>
              <p:nvPr/>
            </p:nvSpPr>
            <p:spPr bwMode="auto">
              <a:xfrm>
                <a:off x="2723" y="3967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6" name="Freeform 2406"/>
              <p:cNvSpPr>
                <a:spLocks/>
              </p:cNvSpPr>
              <p:nvPr/>
            </p:nvSpPr>
            <p:spPr bwMode="auto">
              <a:xfrm>
                <a:off x="2725" y="3967"/>
                <a:ext cx="2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7" name="Freeform 2407"/>
              <p:cNvSpPr>
                <a:spLocks/>
              </p:cNvSpPr>
              <p:nvPr/>
            </p:nvSpPr>
            <p:spPr bwMode="auto">
              <a:xfrm>
                <a:off x="2723" y="3970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8" name="Freeform 2408"/>
              <p:cNvSpPr>
                <a:spLocks/>
              </p:cNvSpPr>
              <p:nvPr/>
            </p:nvSpPr>
            <p:spPr bwMode="auto">
              <a:xfrm>
                <a:off x="2723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9" name="Freeform 2409"/>
              <p:cNvSpPr>
                <a:spLocks/>
              </p:cNvSpPr>
              <p:nvPr/>
            </p:nvSpPr>
            <p:spPr bwMode="auto">
              <a:xfrm>
                <a:off x="272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0" name="Freeform 2410"/>
              <p:cNvSpPr>
                <a:spLocks/>
              </p:cNvSpPr>
              <p:nvPr/>
            </p:nvSpPr>
            <p:spPr bwMode="auto">
              <a:xfrm>
                <a:off x="2723" y="3974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1" name="Freeform 2411"/>
              <p:cNvSpPr>
                <a:spLocks/>
              </p:cNvSpPr>
              <p:nvPr/>
            </p:nvSpPr>
            <p:spPr bwMode="auto">
              <a:xfrm>
                <a:off x="2725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2" name="Freeform 2412"/>
              <p:cNvSpPr>
                <a:spLocks/>
              </p:cNvSpPr>
              <p:nvPr/>
            </p:nvSpPr>
            <p:spPr bwMode="auto">
              <a:xfrm>
                <a:off x="2723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3" name="Freeform 2413"/>
              <p:cNvSpPr>
                <a:spLocks/>
              </p:cNvSpPr>
              <p:nvPr/>
            </p:nvSpPr>
            <p:spPr bwMode="auto">
              <a:xfrm>
                <a:off x="2723" y="3977"/>
                <a:ext cx="6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4" name="Freeform 2414"/>
              <p:cNvSpPr>
                <a:spLocks/>
              </p:cNvSpPr>
              <p:nvPr/>
            </p:nvSpPr>
            <p:spPr bwMode="auto">
              <a:xfrm>
                <a:off x="272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5" name="Freeform 2415"/>
              <p:cNvSpPr>
                <a:spLocks/>
              </p:cNvSpPr>
              <p:nvPr/>
            </p:nvSpPr>
            <p:spPr bwMode="auto">
              <a:xfrm>
                <a:off x="2725" y="3978"/>
                <a:ext cx="4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6" name="Freeform 2416"/>
              <p:cNvSpPr>
                <a:spLocks/>
              </p:cNvSpPr>
              <p:nvPr/>
            </p:nvSpPr>
            <p:spPr bwMode="auto">
              <a:xfrm>
                <a:off x="27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7" name="Freeform 2417"/>
              <p:cNvSpPr>
                <a:spLocks/>
              </p:cNvSpPr>
              <p:nvPr/>
            </p:nvSpPr>
            <p:spPr bwMode="auto">
              <a:xfrm>
                <a:off x="272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8" name="Freeform 2418"/>
              <p:cNvSpPr>
                <a:spLocks/>
              </p:cNvSpPr>
              <p:nvPr/>
            </p:nvSpPr>
            <p:spPr bwMode="auto">
              <a:xfrm>
                <a:off x="2726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9" name="Freeform 2419"/>
              <p:cNvSpPr>
                <a:spLocks/>
              </p:cNvSpPr>
              <p:nvPr/>
            </p:nvSpPr>
            <p:spPr bwMode="auto">
              <a:xfrm>
                <a:off x="27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0" name="Freeform 2420"/>
              <p:cNvSpPr>
                <a:spLocks/>
              </p:cNvSpPr>
              <p:nvPr/>
            </p:nvSpPr>
            <p:spPr bwMode="auto">
              <a:xfrm>
                <a:off x="27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1" name="Freeform 2421"/>
              <p:cNvSpPr>
                <a:spLocks/>
              </p:cNvSpPr>
              <p:nvPr/>
            </p:nvSpPr>
            <p:spPr bwMode="auto">
              <a:xfrm>
                <a:off x="27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2" name="Freeform 2422"/>
              <p:cNvSpPr>
                <a:spLocks/>
              </p:cNvSpPr>
              <p:nvPr/>
            </p:nvSpPr>
            <p:spPr bwMode="auto">
              <a:xfrm>
                <a:off x="27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3" name="Freeform 2423"/>
              <p:cNvSpPr>
                <a:spLocks/>
              </p:cNvSpPr>
              <p:nvPr/>
            </p:nvSpPr>
            <p:spPr bwMode="auto">
              <a:xfrm>
                <a:off x="272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4" name="Freeform 2424"/>
              <p:cNvSpPr>
                <a:spLocks/>
              </p:cNvSpPr>
              <p:nvPr/>
            </p:nvSpPr>
            <p:spPr bwMode="auto">
              <a:xfrm>
                <a:off x="27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5" name="Freeform 2425"/>
              <p:cNvSpPr>
                <a:spLocks/>
              </p:cNvSpPr>
              <p:nvPr/>
            </p:nvSpPr>
            <p:spPr bwMode="auto">
              <a:xfrm>
                <a:off x="27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6" name="Freeform 2426"/>
              <p:cNvSpPr>
                <a:spLocks/>
              </p:cNvSpPr>
              <p:nvPr/>
            </p:nvSpPr>
            <p:spPr bwMode="auto">
              <a:xfrm>
                <a:off x="27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7" name="Freeform 2427"/>
              <p:cNvSpPr>
                <a:spLocks/>
              </p:cNvSpPr>
              <p:nvPr/>
            </p:nvSpPr>
            <p:spPr bwMode="auto">
              <a:xfrm>
                <a:off x="27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2629"/>
            <p:cNvGrpSpPr>
              <a:grpSpLocks/>
            </p:cNvGrpSpPr>
            <p:nvPr/>
          </p:nvGrpSpPr>
          <p:grpSpPr bwMode="auto">
            <a:xfrm>
              <a:off x="2729" y="3866"/>
              <a:ext cx="42" cy="117"/>
              <a:chOff x="2729" y="3866"/>
              <a:chExt cx="42" cy="117"/>
            </a:xfrm>
          </p:grpSpPr>
          <p:sp>
            <p:nvSpPr>
              <p:cNvPr id="2788" name="Freeform 2429"/>
              <p:cNvSpPr>
                <a:spLocks/>
              </p:cNvSpPr>
              <p:nvPr/>
            </p:nvSpPr>
            <p:spPr bwMode="auto">
              <a:xfrm>
                <a:off x="27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9" name="Freeform 2430"/>
              <p:cNvSpPr>
                <a:spLocks/>
              </p:cNvSpPr>
              <p:nvPr/>
            </p:nvSpPr>
            <p:spPr bwMode="auto">
              <a:xfrm>
                <a:off x="272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0" name="Freeform 2431"/>
              <p:cNvSpPr>
                <a:spLocks/>
              </p:cNvSpPr>
              <p:nvPr/>
            </p:nvSpPr>
            <p:spPr bwMode="auto">
              <a:xfrm>
                <a:off x="272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1" name="Freeform 2432"/>
              <p:cNvSpPr>
                <a:spLocks/>
              </p:cNvSpPr>
              <p:nvPr/>
            </p:nvSpPr>
            <p:spPr bwMode="auto">
              <a:xfrm>
                <a:off x="27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2" name="Freeform 2433"/>
              <p:cNvSpPr>
                <a:spLocks/>
              </p:cNvSpPr>
              <p:nvPr/>
            </p:nvSpPr>
            <p:spPr bwMode="auto">
              <a:xfrm>
                <a:off x="27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3" name="Freeform 2434"/>
              <p:cNvSpPr>
                <a:spLocks/>
              </p:cNvSpPr>
              <p:nvPr/>
            </p:nvSpPr>
            <p:spPr bwMode="auto">
              <a:xfrm>
                <a:off x="27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4" name="Freeform 2435"/>
              <p:cNvSpPr>
                <a:spLocks/>
              </p:cNvSpPr>
              <p:nvPr/>
            </p:nvSpPr>
            <p:spPr bwMode="auto">
              <a:xfrm>
                <a:off x="27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5" name="Freeform 2436"/>
              <p:cNvSpPr>
                <a:spLocks/>
              </p:cNvSpPr>
              <p:nvPr/>
            </p:nvSpPr>
            <p:spPr bwMode="auto">
              <a:xfrm>
                <a:off x="27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6" name="Freeform 2437"/>
              <p:cNvSpPr>
                <a:spLocks/>
              </p:cNvSpPr>
              <p:nvPr/>
            </p:nvSpPr>
            <p:spPr bwMode="auto">
              <a:xfrm>
                <a:off x="27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7" name="Freeform 2438"/>
              <p:cNvSpPr>
                <a:spLocks/>
              </p:cNvSpPr>
              <p:nvPr/>
            </p:nvSpPr>
            <p:spPr bwMode="auto">
              <a:xfrm>
                <a:off x="273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8" name="Freeform 2439"/>
              <p:cNvSpPr>
                <a:spLocks/>
              </p:cNvSpPr>
              <p:nvPr/>
            </p:nvSpPr>
            <p:spPr bwMode="auto">
              <a:xfrm>
                <a:off x="273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9" name="Freeform 2440"/>
              <p:cNvSpPr>
                <a:spLocks/>
              </p:cNvSpPr>
              <p:nvPr/>
            </p:nvSpPr>
            <p:spPr bwMode="auto">
              <a:xfrm>
                <a:off x="273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0" name="Freeform 2441"/>
              <p:cNvSpPr>
                <a:spLocks/>
              </p:cNvSpPr>
              <p:nvPr/>
            </p:nvSpPr>
            <p:spPr bwMode="auto">
              <a:xfrm>
                <a:off x="2730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1" name="Freeform 2442"/>
              <p:cNvSpPr>
                <a:spLocks/>
              </p:cNvSpPr>
              <p:nvPr/>
            </p:nvSpPr>
            <p:spPr bwMode="auto">
              <a:xfrm>
                <a:off x="273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2" name="Freeform 2443"/>
              <p:cNvSpPr>
                <a:spLocks/>
              </p:cNvSpPr>
              <p:nvPr/>
            </p:nvSpPr>
            <p:spPr bwMode="auto">
              <a:xfrm>
                <a:off x="273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3" name="Freeform 2444"/>
              <p:cNvSpPr>
                <a:spLocks/>
              </p:cNvSpPr>
              <p:nvPr/>
            </p:nvSpPr>
            <p:spPr bwMode="auto">
              <a:xfrm>
                <a:off x="273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4" name="Freeform 2445"/>
              <p:cNvSpPr>
                <a:spLocks/>
              </p:cNvSpPr>
              <p:nvPr/>
            </p:nvSpPr>
            <p:spPr bwMode="auto">
              <a:xfrm>
                <a:off x="273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5" name="Freeform 2446"/>
              <p:cNvSpPr>
                <a:spLocks/>
              </p:cNvSpPr>
              <p:nvPr/>
            </p:nvSpPr>
            <p:spPr bwMode="auto">
              <a:xfrm>
                <a:off x="27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6" name="Freeform 2447"/>
              <p:cNvSpPr>
                <a:spLocks/>
              </p:cNvSpPr>
              <p:nvPr/>
            </p:nvSpPr>
            <p:spPr bwMode="auto">
              <a:xfrm>
                <a:off x="273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7" name="Freeform 2448"/>
              <p:cNvSpPr>
                <a:spLocks/>
              </p:cNvSpPr>
              <p:nvPr/>
            </p:nvSpPr>
            <p:spPr bwMode="auto">
              <a:xfrm>
                <a:off x="273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8" name="Freeform 2449"/>
              <p:cNvSpPr>
                <a:spLocks/>
              </p:cNvSpPr>
              <p:nvPr/>
            </p:nvSpPr>
            <p:spPr bwMode="auto">
              <a:xfrm>
                <a:off x="2730" y="3977"/>
                <a:ext cx="6" cy="4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6" y="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9" name="Freeform 2450"/>
              <p:cNvSpPr>
                <a:spLocks/>
              </p:cNvSpPr>
              <p:nvPr/>
            </p:nvSpPr>
            <p:spPr bwMode="auto">
              <a:xfrm>
                <a:off x="2730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0" name="Freeform 2451"/>
              <p:cNvSpPr>
                <a:spLocks/>
              </p:cNvSpPr>
              <p:nvPr/>
            </p:nvSpPr>
            <p:spPr bwMode="auto">
              <a:xfrm>
                <a:off x="2730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1" name="Freeform 2452"/>
              <p:cNvSpPr>
                <a:spLocks/>
              </p:cNvSpPr>
              <p:nvPr/>
            </p:nvSpPr>
            <p:spPr bwMode="auto">
              <a:xfrm>
                <a:off x="2732" y="3974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2" name="Freeform 2453"/>
              <p:cNvSpPr>
                <a:spLocks/>
              </p:cNvSpPr>
              <p:nvPr/>
            </p:nvSpPr>
            <p:spPr bwMode="auto">
              <a:xfrm>
                <a:off x="2732" y="3971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3" name="Freeform 2454"/>
              <p:cNvSpPr>
                <a:spLocks/>
              </p:cNvSpPr>
              <p:nvPr/>
            </p:nvSpPr>
            <p:spPr bwMode="auto">
              <a:xfrm>
                <a:off x="2732" y="3970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4" name="Freeform 2455"/>
              <p:cNvSpPr>
                <a:spLocks/>
              </p:cNvSpPr>
              <p:nvPr/>
            </p:nvSpPr>
            <p:spPr bwMode="auto">
              <a:xfrm>
                <a:off x="2732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5" name="Freeform 2456"/>
              <p:cNvSpPr>
                <a:spLocks/>
              </p:cNvSpPr>
              <p:nvPr/>
            </p:nvSpPr>
            <p:spPr bwMode="auto">
              <a:xfrm>
                <a:off x="2732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6" name="Freeform 2457"/>
              <p:cNvSpPr>
                <a:spLocks/>
              </p:cNvSpPr>
              <p:nvPr/>
            </p:nvSpPr>
            <p:spPr bwMode="auto">
              <a:xfrm>
                <a:off x="2732" y="3972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7" name="Freeform 2458"/>
              <p:cNvSpPr>
                <a:spLocks/>
              </p:cNvSpPr>
              <p:nvPr/>
            </p:nvSpPr>
            <p:spPr bwMode="auto">
              <a:xfrm>
                <a:off x="2732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8" name="Freeform 2459"/>
              <p:cNvSpPr>
                <a:spLocks/>
              </p:cNvSpPr>
              <p:nvPr/>
            </p:nvSpPr>
            <p:spPr bwMode="auto">
              <a:xfrm>
                <a:off x="2732" y="3975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9" name="Freeform 2460"/>
              <p:cNvSpPr>
                <a:spLocks/>
              </p:cNvSpPr>
              <p:nvPr/>
            </p:nvSpPr>
            <p:spPr bwMode="auto">
              <a:xfrm>
                <a:off x="2733" y="3975"/>
                <a:ext cx="5" cy="8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2" y="8"/>
                  </a:cxn>
                  <a:cxn ang="0">
                    <a:pos x="5" y="3"/>
                  </a:cxn>
                </a:cxnLst>
                <a:rect l="0" t="0" r="r" b="b"/>
                <a:pathLst>
                  <a:path w="5" h="8">
                    <a:moveTo>
                      <a:pt x="5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0" name="Freeform 2461"/>
              <p:cNvSpPr>
                <a:spLocks/>
              </p:cNvSpPr>
              <p:nvPr/>
            </p:nvSpPr>
            <p:spPr bwMode="auto">
              <a:xfrm>
                <a:off x="2733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1" name="Freeform 2462"/>
              <p:cNvSpPr>
                <a:spLocks/>
              </p:cNvSpPr>
              <p:nvPr/>
            </p:nvSpPr>
            <p:spPr bwMode="auto">
              <a:xfrm>
                <a:off x="273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2" name="Freeform 2463"/>
              <p:cNvSpPr>
                <a:spLocks/>
              </p:cNvSpPr>
              <p:nvPr/>
            </p:nvSpPr>
            <p:spPr bwMode="auto">
              <a:xfrm>
                <a:off x="2733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3" name="Freeform 2464"/>
              <p:cNvSpPr>
                <a:spLocks/>
              </p:cNvSpPr>
              <p:nvPr/>
            </p:nvSpPr>
            <p:spPr bwMode="auto">
              <a:xfrm>
                <a:off x="2733" y="3975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4" name="Freeform 2465"/>
              <p:cNvSpPr>
                <a:spLocks/>
              </p:cNvSpPr>
              <p:nvPr/>
            </p:nvSpPr>
            <p:spPr bwMode="auto">
              <a:xfrm>
                <a:off x="273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5" name="Freeform 2466"/>
              <p:cNvSpPr>
                <a:spLocks/>
              </p:cNvSpPr>
              <p:nvPr/>
            </p:nvSpPr>
            <p:spPr bwMode="auto">
              <a:xfrm>
                <a:off x="2733" y="3974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6" name="Freeform 2467"/>
              <p:cNvSpPr>
                <a:spLocks/>
              </p:cNvSpPr>
              <p:nvPr/>
            </p:nvSpPr>
            <p:spPr bwMode="auto">
              <a:xfrm>
                <a:off x="2735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7" name="Freeform 2468"/>
              <p:cNvSpPr>
                <a:spLocks/>
              </p:cNvSpPr>
              <p:nvPr/>
            </p:nvSpPr>
            <p:spPr bwMode="auto">
              <a:xfrm>
                <a:off x="2735" y="397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8" name="Freeform 2469"/>
              <p:cNvSpPr>
                <a:spLocks/>
              </p:cNvSpPr>
              <p:nvPr/>
            </p:nvSpPr>
            <p:spPr bwMode="auto">
              <a:xfrm>
                <a:off x="2735" y="397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9" name="Freeform 2470"/>
              <p:cNvSpPr>
                <a:spLocks/>
              </p:cNvSpPr>
              <p:nvPr/>
            </p:nvSpPr>
            <p:spPr bwMode="auto">
              <a:xfrm>
                <a:off x="2735" y="3974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0" name="Freeform 2471"/>
              <p:cNvSpPr>
                <a:spLocks/>
              </p:cNvSpPr>
              <p:nvPr/>
            </p:nvSpPr>
            <p:spPr bwMode="auto">
              <a:xfrm>
                <a:off x="2735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1" name="Freeform 2472"/>
              <p:cNvSpPr>
                <a:spLocks/>
              </p:cNvSpPr>
              <p:nvPr/>
            </p:nvSpPr>
            <p:spPr bwMode="auto">
              <a:xfrm>
                <a:off x="2735" y="3972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2" name="Freeform 2473"/>
              <p:cNvSpPr>
                <a:spLocks/>
              </p:cNvSpPr>
              <p:nvPr/>
            </p:nvSpPr>
            <p:spPr bwMode="auto">
              <a:xfrm>
                <a:off x="2735" y="3967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3" name="Freeform 2474"/>
              <p:cNvSpPr>
                <a:spLocks/>
              </p:cNvSpPr>
              <p:nvPr/>
            </p:nvSpPr>
            <p:spPr bwMode="auto">
              <a:xfrm>
                <a:off x="2735" y="3961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4" name="Freeform 2475"/>
              <p:cNvSpPr>
                <a:spLocks/>
              </p:cNvSpPr>
              <p:nvPr/>
            </p:nvSpPr>
            <p:spPr bwMode="auto">
              <a:xfrm>
                <a:off x="2736" y="3949"/>
                <a:ext cx="4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5" name="Freeform 2476"/>
              <p:cNvSpPr>
                <a:spLocks/>
              </p:cNvSpPr>
              <p:nvPr/>
            </p:nvSpPr>
            <p:spPr bwMode="auto">
              <a:xfrm>
                <a:off x="2736" y="3946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6" name="Freeform 2477"/>
              <p:cNvSpPr>
                <a:spLocks/>
              </p:cNvSpPr>
              <p:nvPr/>
            </p:nvSpPr>
            <p:spPr bwMode="auto">
              <a:xfrm>
                <a:off x="2736" y="3946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7" name="Freeform 2478"/>
              <p:cNvSpPr>
                <a:spLocks/>
              </p:cNvSpPr>
              <p:nvPr/>
            </p:nvSpPr>
            <p:spPr bwMode="auto">
              <a:xfrm>
                <a:off x="2736" y="3946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8" name="Freeform 2479"/>
              <p:cNvSpPr>
                <a:spLocks/>
              </p:cNvSpPr>
              <p:nvPr/>
            </p:nvSpPr>
            <p:spPr bwMode="auto">
              <a:xfrm>
                <a:off x="2736" y="3951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9" name="Freeform 2480"/>
              <p:cNvSpPr>
                <a:spLocks/>
              </p:cNvSpPr>
              <p:nvPr/>
            </p:nvSpPr>
            <p:spPr bwMode="auto">
              <a:xfrm>
                <a:off x="2736" y="3955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0" name="Freeform 2481"/>
              <p:cNvSpPr>
                <a:spLocks/>
              </p:cNvSpPr>
              <p:nvPr/>
            </p:nvSpPr>
            <p:spPr bwMode="auto">
              <a:xfrm>
                <a:off x="2736" y="3961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1" name="Freeform 2482"/>
              <p:cNvSpPr>
                <a:spLocks/>
              </p:cNvSpPr>
              <p:nvPr/>
            </p:nvSpPr>
            <p:spPr bwMode="auto">
              <a:xfrm>
                <a:off x="2736" y="3962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2" name="Freeform 2483"/>
              <p:cNvSpPr>
                <a:spLocks/>
              </p:cNvSpPr>
              <p:nvPr/>
            </p:nvSpPr>
            <p:spPr bwMode="auto">
              <a:xfrm>
                <a:off x="2738" y="3964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3" name="Freeform 2484"/>
              <p:cNvSpPr>
                <a:spLocks/>
              </p:cNvSpPr>
              <p:nvPr/>
            </p:nvSpPr>
            <p:spPr bwMode="auto">
              <a:xfrm>
                <a:off x="2738" y="396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4" name="Freeform 2485"/>
              <p:cNvSpPr>
                <a:spLocks/>
              </p:cNvSpPr>
              <p:nvPr/>
            </p:nvSpPr>
            <p:spPr bwMode="auto">
              <a:xfrm>
                <a:off x="2738" y="3962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5" name="Freeform 2486"/>
              <p:cNvSpPr>
                <a:spLocks/>
              </p:cNvSpPr>
              <p:nvPr/>
            </p:nvSpPr>
            <p:spPr bwMode="auto">
              <a:xfrm>
                <a:off x="2738" y="3955"/>
                <a:ext cx="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6" name="Freeform 2487"/>
              <p:cNvSpPr>
                <a:spLocks/>
              </p:cNvSpPr>
              <p:nvPr/>
            </p:nvSpPr>
            <p:spPr bwMode="auto">
              <a:xfrm>
                <a:off x="2738" y="3952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7" name="Freeform 2488"/>
              <p:cNvSpPr>
                <a:spLocks/>
              </p:cNvSpPr>
              <p:nvPr/>
            </p:nvSpPr>
            <p:spPr bwMode="auto">
              <a:xfrm>
                <a:off x="2738" y="3952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8" name="Freeform 2489"/>
              <p:cNvSpPr>
                <a:spLocks/>
              </p:cNvSpPr>
              <p:nvPr/>
            </p:nvSpPr>
            <p:spPr bwMode="auto">
              <a:xfrm>
                <a:off x="2738" y="3952"/>
                <a:ext cx="5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9" name="Freeform 2490"/>
              <p:cNvSpPr>
                <a:spLocks/>
              </p:cNvSpPr>
              <p:nvPr/>
            </p:nvSpPr>
            <p:spPr bwMode="auto">
              <a:xfrm>
                <a:off x="2739" y="3956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0" name="Freeform 2491"/>
              <p:cNvSpPr>
                <a:spLocks/>
              </p:cNvSpPr>
              <p:nvPr/>
            </p:nvSpPr>
            <p:spPr bwMode="auto">
              <a:xfrm>
                <a:off x="2739" y="3956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1" name="Freeform 2492"/>
              <p:cNvSpPr>
                <a:spLocks/>
              </p:cNvSpPr>
              <p:nvPr/>
            </p:nvSpPr>
            <p:spPr bwMode="auto">
              <a:xfrm>
                <a:off x="2739" y="395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2" name="Freeform 2493"/>
              <p:cNvSpPr>
                <a:spLocks/>
              </p:cNvSpPr>
              <p:nvPr/>
            </p:nvSpPr>
            <p:spPr bwMode="auto">
              <a:xfrm>
                <a:off x="2739" y="3951"/>
                <a:ext cx="4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3" name="Freeform 2494"/>
              <p:cNvSpPr>
                <a:spLocks/>
              </p:cNvSpPr>
              <p:nvPr/>
            </p:nvSpPr>
            <p:spPr bwMode="auto">
              <a:xfrm>
                <a:off x="2739" y="3955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4" name="Freeform 2495"/>
              <p:cNvSpPr>
                <a:spLocks/>
              </p:cNvSpPr>
              <p:nvPr/>
            </p:nvSpPr>
            <p:spPr bwMode="auto">
              <a:xfrm>
                <a:off x="2739" y="3956"/>
                <a:ext cx="6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6" h="2">
                    <a:moveTo>
                      <a:pt x="1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5" name="Freeform 2496"/>
              <p:cNvSpPr>
                <a:spLocks/>
              </p:cNvSpPr>
              <p:nvPr/>
            </p:nvSpPr>
            <p:spPr bwMode="auto">
              <a:xfrm>
                <a:off x="2740" y="3956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6" name="Freeform 2497"/>
              <p:cNvSpPr>
                <a:spLocks/>
              </p:cNvSpPr>
              <p:nvPr/>
            </p:nvSpPr>
            <p:spPr bwMode="auto">
              <a:xfrm>
                <a:off x="2740" y="3956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7" name="Freeform 2498"/>
              <p:cNvSpPr>
                <a:spLocks/>
              </p:cNvSpPr>
              <p:nvPr/>
            </p:nvSpPr>
            <p:spPr bwMode="auto">
              <a:xfrm>
                <a:off x="2740" y="3955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8" name="Freeform 2499"/>
              <p:cNvSpPr>
                <a:spLocks/>
              </p:cNvSpPr>
              <p:nvPr/>
            </p:nvSpPr>
            <p:spPr bwMode="auto">
              <a:xfrm>
                <a:off x="2740" y="3955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9" name="Freeform 2500"/>
              <p:cNvSpPr>
                <a:spLocks/>
              </p:cNvSpPr>
              <p:nvPr/>
            </p:nvSpPr>
            <p:spPr bwMode="auto">
              <a:xfrm>
                <a:off x="2740" y="3956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0" name="Freeform 2501"/>
              <p:cNvSpPr>
                <a:spLocks/>
              </p:cNvSpPr>
              <p:nvPr/>
            </p:nvSpPr>
            <p:spPr bwMode="auto">
              <a:xfrm>
                <a:off x="2740" y="3958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1" name="Freeform 2502"/>
              <p:cNvSpPr>
                <a:spLocks/>
              </p:cNvSpPr>
              <p:nvPr/>
            </p:nvSpPr>
            <p:spPr bwMode="auto">
              <a:xfrm>
                <a:off x="2740" y="3958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2" name="Freeform 2503"/>
              <p:cNvSpPr>
                <a:spLocks/>
              </p:cNvSpPr>
              <p:nvPr/>
            </p:nvSpPr>
            <p:spPr bwMode="auto">
              <a:xfrm>
                <a:off x="2740" y="3958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3" name="Freeform 2504"/>
              <p:cNvSpPr>
                <a:spLocks/>
              </p:cNvSpPr>
              <p:nvPr/>
            </p:nvSpPr>
            <p:spPr bwMode="auto">
              <a:xfrm>
                <a:off x="2740" y="3955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4" name="Freeform 2505"/>
              <p:cNvSpPr>
                <a:spLocks/>
              </p:cNvSpPr>
              <p:nvPr/>
            </p:nvSpPr>
            <p:spPr bwMode="auto">
              <a:xfrm>
                <a:off x="2742" y="3951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5" name="Freeform 2506"/>
              <p:cNvSpPr>
                <a:spLocks/>
              </p:cNvSpPr>
              <p:nvPr/>
            </p:nvSpPr>
            <p:spPr bwMode="auto">
              <a:xfrm>
                <a:off x="2743" y="3951"/>
                <a:ext cx="3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6" name="Freeform 2507"/>
              <p:cNvSpPr>
                <a:spLocks/>
              </p:cNvSpPr>
              <p:nvPr/>
            </p:nvSpPr>
            <p:spPr bwMode="auto">
              <a:xfrm>
                <a:off x="2742" y="3952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7" name="Freeform 2508"/>
              <p:cNvSpPr>
                <a:spLocks/>
              </p:cNvSpPr>
              <p:nvPr/>
            </p:nvSpPr>
            <p:spPr bwMode="auto">
              <a:xfrm>
                <a:off x="2745" y="3952"/>
                <a:ext cx="3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" name="Freeform 2509"/>
              <p:cNvSpPr>
                <a:spLocks/>
              </p:cNvSpPr>
              <p:nvPr/>
            </p:nvSpPr>
            <p:spPr bwMode="auto">
              <a:xfrm>
                <a:off x="2742" y="3951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9" name="Freeform 2510"/>
              <p:cNvSpPr>
                <a:spLocks/>
              </p:cNvSpPr>
              <p:nvPr/>
            </p:nvSpPr>
            <p:spPr bwMode="auto">
              <a:xfrm>
                <a:off x="2742" y="3935"/>
                <a:ext cx="6" cy="1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6">
                    <a:moveTo>
                      <a:pt x="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0" name="Freeform 2511"/>
              <p:cNvSpPr>
                <a:spLocks/>
              </p:cNvSpPr>
              <p:nvPr/>
            </p:nvSpPr>
            <p:spPr bwMode="auto">
              <a:xfrm>
                <a:off x="2742" y="3897"/>
                <a:ext cx="6" cy="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6" y="38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8">
                    <a:moveTo>
                      <a:pt x="6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1" name="Freeform 2512"/>
              <p:cNvSpPr>
                <a:spLocks/>
              </p:cNvSpPr>
              <p:nvPr/>
            </p:nvSpPr>
            <p:spPr bwMode="auto">
              <a:xfrm>
                <a:off x="2742" y="3872"/>
                <a:ext cx="6" cy="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25">
                    <a:moveTo>
                      <a:pt x="1" y="0"/>
                    </a:moveTo>
                    <a:lnTo>
                      <a:pt x="1" y="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2" name="Freeform 2513"/>
              <p:cNvSpPr>
                <a:spLocks/>
              </p:cNvSpPr>
              <p:nvPr/>
            </p:nvSpPr>
            <p:spPr bwMode="auto">
              <a:xfrm>
                <a:off x="2743" y="3866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3" name="Freeform 2514"/>
              <p:cNvSpPr>
                <a:spLocks/>
              </p:cNvSpPr>
              <p:nvPr/>
            </p:nvSpPr>
            <p:spPr bwMode="auto">
              <a:xfrm>
                <a:off x="2743" y="3866"/>
                <a:ext cx="5" cy="11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5" y="1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5" y="11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4" name="Freeform 2515"/>
              <p:cNvSpPr>
                <a:spLocks/>
              </p:cNvSpPr>
              <p:nvPr/>
            </p:nvSpPr>
            <p:spPr bwMode="auto">
              <a:xfrm>
                <a:off x="2743" y="3877"/>
                <a:ext cx="6" cy="17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6" y="1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7"/>
                  </a:cxn>
                  <a:cxn ang="0">
                    <a:pos x="6" y="17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6" y="1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5" name="Freeform 2516"/>
              <p:cNvSpPr>
                <a:spLocks/>
              </p:cNvSpPr>
              <p:nvPr/>
            </p:nvSpPr>
            <p:spPr bwMode="auto">
              <a:xfrm>
                <a:off x="2743" y="3894"/>
                <a:ext cx="6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6" y="2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6" h="23">
                    <a:moveTo>
                      <a:pt x="0" y="23"/>
                    </a:move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6" name="Freeform 2517"/>
              <p:cNvSpPr>
                <a:spLocks/>
              </p:cNvSpPr>
              <p:nvPr/>
            </p:nvSpPr>
            <p:spPr bwMode="auto">
              <a:xfrm>
                <a:off x="2743" y="3917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7" name="Freeform 2518"/>
              <p:cNvSpPr>
                <a:spLocks/>
              </p:cNvSpPr>
              <p:nvPr/>
            </p:nvSpPr>
            <p:spPr bwMode="auto">
              <a:xfrm>
                <a:off x="2743" y="3926"/>
                <a:ext cx="6" cy="7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7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8" name="Freeform 2519"/>
              <p:cNvSpPr>
                <a:spLocks/>
              </p:cNvSpPr>
              <p:nvPr/>
            </p:nvSpPr>
            <p:spPr bwMode="auto">
              <a:xfrm>
                <a:off x="2745" y="3930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9" name="Freeform 2520"/>
              <p:cNvSpPr>
                <a:spLocks/>
              </p:cNvSpPr>
              <p:nvPr/>
            </p:nvSpPr>
            <p:spPr bwMode="auto">
              <a:xfrm>
                <a:off x="2745" y="3932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" name="Freeform 2521"/>
              <p:cNvSpPr>
                <a:spLocks/>
              </p:cNvSpPr>
              <p:nvPr/>
            </p:nvSpPr>
            <p:spPr bwMode="auto">
              <a:xfrm>
                <a:off x="2745" y="393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" name="Freeform 2522"/>
              <p:cNvSpPr>
                <a:spLocks/>
              </p:cNvSpPr>
              <p:nvPr/>
            </p:nvSpPr>
            <p:spPr bwMode="auto">
              <a:xfrm>
                <a:off x="2745" y="3935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5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2" name="Freeform 2523"/>
              <p:cNvSpPr>
                <a:spLocks/>
              </p:cNvSpPr>
              <p:nvPr/>
            </p:nvSpPr>
            <p:spPr bwMode="auto">
              <a:xfrm>
                <a:off x="2745" y="3940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3" name="Freeform 2524"/>
              <p:cNvSpPr>
                <a:spLocks/>
              </p:cNvSpPr>
              <p:nvPr/>
            </p:nvSpPr>
            <p:spPr bwMode="auto">
              <a:xfrm>
                <a:off x="2745" y="394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4" name="Freeform 2525"/>
              <p:cNvSpPr>
                <a:spLocks/>
              </p:cNvSpPr>
              <p:nvPr/>
            </p:nvSpPr>
            <p:spPr bwMode="auto">
              <a:xfrm>
                <a:off x="2745" y="3939"/>
                <a:ext cx="6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5" name="Freeform 2526"/>
              <p:cNvSpPr>
                <a:spLocks/>
              </p:cNvSpPr>
              <p:nvPr/>
            </p:nvSpPr>
            <p:spPr bwMode="auto">
              <a:xfrm>
                <a:off x="2748" y="3939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6" name="Freeform 2527"/>
              <p:cNvSpPr>
                <a:spLocks/>
              </p:cNvSpPr>
              <p:nvPr/>
            </p:nvSpPr>
            <p:spPr bwMode="auto">
              <a:xfrm>
                <a:off x="2745" y="3942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7" name="Freeform 2528"/>
              <p:cNvSpPr>
                <a:spLocks/>
              </p:cNvSpPr>
              <p:nvPr/>
            </p:nvSpPr>
            <p:spPr bwMode="auto">
              <a:xfrm>
                <a:off x="2746" y="394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8" name="Freeform 2529"/>
              <p:cNvSpPr>
                <a:spLocks/>
              </p:cNvSpPr>
              <p:nvPr/>
            </p:nvSpPr>
            <p:spPr bwMode="auto">
              <a:xfrm>
                <a:off x="2746" y="3948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9" name="Freeform 2530"/>
              <p:cNvSpPr>
                <a:spLocks/>
              </p:cNvSpPr>
              <p:nvPr/>
            </p:nvSpPr>
            <p:spPr bwMode="auto">
              <a:xfrm>
                <a:off x="2746" y="3952"/>
                <a:ext cx="5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0" name="Freeform 2531"/>
              <p:cNvSpPr>
                <a:spLocks/>
              </p:cNvSpPr>
              <p:nvPr/>
            </p:nvSpPr>
            <p:spPr bwMode="auto">
              <a:xfrm>
                <a:off x="2746" y="3956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1" name="Freeform 2532"/>
              <p:cNvSpPr>
                <a:spLocks/>
              </p:cNvSpPr>
              <p:nvPr/>
            </p:nvSpPr>
            <p:spPr bwMode="auto">
              <a:xfrm>
                <a:off x="2746" y="3959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2" name="Freeform 2533"/>
              <p:cNvSpPr>
                <a:spLocks/>
              </p:cNvSpPr>
              <p:nvPr/>
            </p:nvSpPr>
            <p:spPr bwMode="auto">
              <a:xfrm>
                <a:off x="2746" y="396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3" name="Freeform 2534"/>
              <p:cNvSpPr>
                <a:spLocks/>
              </p:cNvSpPr>
              <p:nvPr/>
            </p:nvSpPr>
            <p:spPr bwMode="auto">
              <a:xfrm>
                <a:off x="2746" y="3965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4" name="Freeform 2535"/>
              <p:cNvSpPr>
                <a:spLocks/>
              </p:cNvSpPr>
              <p:nvPr/>
            </p:nvSpPr>
            <p:spPr bwMode="auto">
              <a:xfrm>
                <a:off x="2746" y="3967"/>
                <a:ext cx="6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" name="Freeform 2536"/>
              <p:cNvSpPr>
                <a:spLocks/>
              </p:cNvSpPr>
              <p:nvPr/>
            </p:nvSpPr>
            <p:spPr bwMode="auto">
              <a:xfrm>
                <a:off x="2748" y="3968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6" name="Freeform 2537"/>
              <p:cNvSpPr>
                <a:spLocks/>
              </p:cNvSpPr>
              <p:nvPr/>
            </p:nvSpPr>
            <p:spPr bwMode="auto">
              <a:xfrm>
                <a:off x="2748" y="396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" name="Freeform 2538"/>
              <p:cNvSpPr>
                <a:spLocks/>
              </p:cNvSpPr>
              <p:nvPr/>
            </p:nvSpPr>
            <p:spPr bwMode="auto">
              <a:xfrm>
                <a:off x="2748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" name="Freeform 2539"/>
              <p:cNvSpPr>
                <a:spLocks/>
              </p:cNvSpPr>
              <p:nvPr/>
            </p:nvSpPr>
            <p:spPr bwMode="auto">
              <a:xfrm>
                <a:off x="2748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9" name="Freeform 2540"/>
              <p:cNvSpPr>
                <a:spLocks/>
              </p:cNvSpPr>
              <p:nvPr/>
            </p:nvSpPr>
            <p:spPr bwMode="auto">
              <a:xfrm>
                <a:off x="2748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0" name="Freeform 2541"/>
              <p:cNvSpPr>
                <a:spLocks/>
              </p:cNvSpPr>
              <p:nvPr/>
            </p:nvSpPr>
            <p:spPr bwMode="auto">
              <a:xfrm>
                <a:off x="2748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1" name="Freeform 2542"/>
              <p:cNvSpPr>
                <a:spLocks/>
              </p:cNvSpPr>
              <p:nvPr/>
            </p:nvSpPr>
            <p:spPr bwMode="auto">
              <a:xfrm>
                <a:off x="2748" y="3975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3"/>
                  </a:cxn>
                  <a:cxn ang="0">
                    <a:pos x="1" y="2"/>
                  </a:cxn>
                  <a:cxn ang="0">
                    <a:pos x="1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2" name="Freeform 2543"/>
              <p:cNvSpPr>
                <a:spLocks/>
              </p:cNvSpPr>
              <p:nvPr/>
            </p:nvSpPr>
            <p:spPr bwMode="auto">
              <a:xfrm>
                <a:off x="2751" y="3974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3" name="Freeform 2544"/>
              <p:cNvSpPr>
                <a:spLocks/>
              </p:cNvSpPr>
              <p:nvPr/>
            </p:nvSpPr>
            <p:spPr bwMode="auto">
              <a:xfrm>
                <a:off x="2749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4" name="Freeform 2545"/>
              <p:cNvSpPr>
                <a:spLocks/>
              </p:cNvSpPr>
              <p:nvPr/>
            </p:nvSpPr>
            <p:spPr bwMode="auto">
              <a:xfrm>
                <a:off x="2749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5" name="Freeform 2546"/>
              <p:cNvSpPr>
                <a:spLocks/>
              </p:cNvSpPr>
              <p:nvPr/>
            </p:nvSpPr>
            <p:spPr bwMode="auto">
              <a:xfrm>
                <a:off x="2749" y="3970"/>
                <a:ext cx="6" cy="7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6" y="5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6" name="Freeform 2547"/>
              <p:cNvSpPr>
                <a:spLocks/>
              </p:cNvSpPr>
              <p:nvPr/>
            </p:nvSpPr>
            <p:spPr bwMode="auto">
              <a:xfrm>
                <a:off x="2749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7" name="Freeform 2548"/>
              <p:cNvSpPr>
                <a:spLocks/>
              </p:cNvSpPr>
              <p:nvPr/>
            </p:nvSpPr>
            <p:spPr bwMode="auto">
              <a:xfrm>
                <a:off x="2749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8" name="Freeform 2549"/>
              <p:cNvSpPr>
                <a:spLocks/>
              </p:cNvSpPr>
              <p:nvPr/>
            </p:nvSpPr>
            <p:spPr bwMode="auto">
              <a:xfrm>
                <a:off x="2749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9" name="Freeform 2550"/>
              <p:cNvSpPr>
                <a:spLocks/>
              </p:cNvSpPr>
              <p:nvPr/>
            </p:nvSpPr>
            <p:spPr bwMode="auto">
              <a:xfrm>
                <a:off x="2751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0" name="Freeform 2551"/>
              <p:cNvSpPr>
                <a:spLocks/>
              </p:cNvSpPr>
              <p:nvPr/>
            </p:nvSpPr>
            <p:spPr bwMode="auto">
              <a:xfrm>
                <a:off x="2751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1" name="Freeform 2552"/>
              <p:cNvSpPr>
                <a:spLocks/>
              </p:cNvSpPr>
              <p:nvPr/>
            </p:nvSpPr>
            <p:spPr bwMode="auto">
              <a:xfrm>
                <a:off x="2751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2" name="Freeform 2553"/>
              <p:cNvSpPr>
                <a:spLocks/>
              </p:cNvSpPr>
              <p:nvPr/>
            </p:nvSpPr>
            <p:spPr bwMode="auto">
              <a:xfrm>
                <a:off x="2751" y="3977"/>
                <a:ext cx="5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4" y="3"/>
                  </a:cxn>
                </a:cxnLst>
                <a:rect l="0" t="0" r="r" b="b"/>
                <a:pathLst>
                  <a:path w="5" h="4">
                    <a:moveTo>
                      <a:pt x="4" y="3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3" name="Freeform 2554"/>
              <p:cNvSpPr>
                <a:spLocks/>
              </p:cNvSpPr>
              <p:nvPr/>
            </p:nvSpPr>
            <p:spPr bwMode="auto">
              <a:xfrm>
                <a:off x="2752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" name="Freeform 2555"/>
              <p:cNvSpPr>
                <a:spLocks/>
              </p:cNvSpPr>
              <p:nvPr/>
            </p:nvSpPr>
            <p:spPr bwMode="auto">
              <a:xfrm>
                <a:off x="2752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5" name="Freeform 2556"/>
              <p:cNvSpPr>
                <a:spLocks/>
              </p:cNvSpPr>
              <p:nvPr/>
            </p:nvSpPr>
            <p:spPr bwMode="auto">
              <a:xfrm>
                <a:off x="2751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6" name="Freeform 2557"/>
              <p:cNvSpPr>
                <a:spLocks/>
              </p:cNvSpPr>
              <p:nvPr/>
            </p:nvSpPr>
            <p:spPr bwMode="auto">
              <a:xfrm>
                <a:off x="2752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7" name="Freeform 2558"/>
              <p:cNvSpPr>
                <a:spLocks/>
              </p:cNvSpPr>
              <p:nvPr/>
            </p:nvSpPr>
            <p:spPr bwMode="auto">
              <a:xfrm>
                <a:off x="2752" y="3975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8" name="Freeform 2559"/>
              <p:cNvSpPr>
                <a:spLocks/>
              </p:cNvSpPr>
              <p:nvPr/>
            </p:nvSpPr>
            <p:spPr bwMode="auto">
              <a:xfrm>
                <a:off x="2752" y="3974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9" name="Freeform 2560"/>
              <p:cNvSpPr>
                <a:spLocks/>
              </p:cNvSpPr>
              <p:nvPr/>
            </p:nvSpPr>
            <p:spPr bwMode="auto">
              <a:xfrm>
                <a:off x="2752" y="3972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0" name="Freeform 2561"/>
              <p:cNvSpPr>
                <a:spLocks/>
              </p:cNvSpPr>
              <p:nvPr/>
            </p:nvSpPr>
            <p:spPr bwMode="auto">
              <a:xfrm>
                <a:off x="2755" y="3972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1" name="Freeform 2562"/>
              <p:cNvSpPr>
                <a:spLocks/>
              </p:cNvSpPr>
              <p:nvPr/>
            </p:nvSpPr>
            <p:spPr bwMode="auto">
              <a:xfrm>
                <a:off x="2754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2" name="Freeform 2563"/>
              <p:cNvSpPr>
                <a:spLocks/>
              </p:cNvSpPr>
              <p:nvPr/>
            </p:nvSpPr>
            <p:spPr bwMode="auto">
              <a:xfrm>
                <a:off x="2752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3" name="Freeform 2564"/>
              <p:cNvSpPr>
                <a:spLocks/>
              </p:cNvSpPr>
              <p:nvPr/>
            </p:nvSpPr>
            <p:spPr bwMode="auto">
              <a:xfrm>
                <a:off x="2752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4" name="Freeform 2565"/>
              <p:cNvSpPr>
                <a:spLocks/>
              </p:cNvSpPr>
              <p:nvPr/>
            </p:nvSpPr>
            <p:spPr bwMode="auto">
              <a:xfrm>
                <a:off x="2752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5" name="Freeform 2566"/>
              <p:cNvSpPr>
                <a:spLocks/>
              </p:cNvSpPr>
              <p:nvPr/>
            </p:nvSpPr>
            <p:spPr bwMode="auto">
              <a:xfrm>
                <a:off x="2754" y="3967"/>
                <a:ext cx="4" cy="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6" name="Freeform 2567"/>
              <p:cNvSpPr>
                <a:spLocks/>
              </p:cNvSpPr>
              <p:nvPr/>
            </p:nvSpPr>
            <p:spPr bwMode="auto">
              <a:xfrm>
                <a:off x="2756" y="3967"/>
                <a:ext cx="2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7" name="Freeform 2568"/>
              <p:cNvSpPr>
                <a:spLocks/>
              </p:cNvSpPr>
              <p:nvPr/>
            </p:nvSpPr>
            <p:spPr bwMode="auto">
              <a:xfrm>
                <a:off x="2754" y="3970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8" name="Freeform 2569"/>
              <p:cNvSpPr>
                <a:spLocks/>
              </p:cNvSpPr>
              <p:nvPr/>
            </p:nvSpPr>
            <p:spPr bwMode="auto">
              <a:xfrm>
                <a:off x="2754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9" name="Freeform 2570"/>
              <p:cNvSpPr>
                <a:spLocks/>
              </p:cNvSpPr>
              <p:nvPr/>
            </p:nvSpPr>
            <p:spPr bwMode="auto">
              <a:xfrm>
                <a:off x="2754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0" name="Freeform 2571"/>
              <p:cNvSpPr>
                <a:spLocks/>
              </p:cNvSpPr>
              <p:nvPr/>
            </p:nvSpPr>
            <p:spPr bwMode="auto">
              <a:xfrm>
                <a:off x="2754" y="3977"/>
                <a:ext cx="5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1" name="Freeform 2572"/>
              <p:cNvSpPr>
                <a:spLocks/>
              </p:cNvSpPr>
              <p:nvPr/>
            </p:nvSpPr>
            <p:spPr bwMode="auto">
              <a:xfrm>
                <a:off x="275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2" name="Freeform 2573"/>
              <p:cNvSpPr>
                <a:spLocks/>
              </p:cNvSpPr>
              <p:nvPr/>
            </p:nvSpPr>
            <p:spPr bwMode="auto">
              <a:xfrm>
                <a:off x="2755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3" name="Freeform 2574"/>
              <p:cNvSpPr>
                <a:spLocks/>
              </p:cNvSpPr>
              <p:nvPr/>
            </p:nvSpPr>
            <p:spPr bwMode="auto">
              <a:xfrm>
                <a:off x="2755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4" name="Freeform 2575"/>
              <p:cNvSpPr>
                <a:spLocks/>
              </p:cNvSpPr>
              <p:nvPr/>
            </p:nvSpPr>
            <p:spPr bwMode="auto">
              <a:xfrm>
                <a:off x="2755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5" name="Freeform 2576"/>
              <p:cNvSpPr>
                <a:spLocks/>
              </p:cNvSpPr>
              <p:nvPr/>
            </p:nvSpPr>
            <p:spPr bwMode="auto">
              <a:xfrm>
                <a:off x="2755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6" name="Freeform 2577"/>
              <p:cNvSpPr>
                <a:spLocks/>
              </p:cNvSpPr>
              <p:nvPr/>
            </p:nvSpPr>
            <p:spPr bwMode="auto">
              <a:xfrm>
                <a:off x="275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7" name="Freeform 2578"/>
              <p:cNvSpPr>
                <a:spLocks/>
              </p:cNvSpPr>
              <p:nvPr/>
            </p:nvSpPr>
            <p:spPr bwMode="auto">
              <a:xfrm>
                <a:off x="275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8" name="Freeform 2579"/>
              <p:cNvSpPr>
                <a:spLocks/>
              </p:cNvSpPr>
              <p:nvPr/>
            </p:nvSpPr>
            <p:spPr bwMode="auto">
              <a:xfrm>
                <a:off x="2756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9" name="Freeform 2580"/>
              <p:cNvSpPr>
                <a:spLocks/>
              </p:cNvSpPr>
              <p:nvPr/>
            </p:nvSpPr>
            <p:spPr bwMode="auto">
              <a:xfrm>
                <a:off x="275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" name="Freeform 2581"/>
              <p:cNvSpPr>
                <a:spLocks/>
              </p:cNvSpPr>
              <p:nvPr/>
            </p:nvSpPr>
            <p:spPr bwMode="auto">
              <a:xfrm>
                <a:off x="275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1" name="Freeform 2582"/>
              <p:cNvSpPr>
                <a:spLocks/>
              </p:cNvSpPr>
              <p:nvPr/>
            </p:nvSpPr>
            <p:spPr bwMode="auto">
              <a:xfrm>
                <a:off x="27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2" name="Freeform 2583"/>
              <p:cNvSpPr>
                <a:spLocks/>
              </p:cNvSpPr>
              <p:nvPr/>
            </p:nvSpPr>
            <p:spPr bwMode="auto">
              <a:xfrm>
                <a:off x="27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3" name="Freeform 2584"/>
              <p:cNvSpPr>
                <a:spLocks/>
              </p:cNvSpPr>
              <p:nvPr/>
            </p:nvSpPr>
            <p:spPr bwMode="auto">
              <a:xfrm>
                <a:off x="27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4" name="Freeform 2585"/>
              <p:cNvSpPr>
                <a:spLocks/>
              </p:cNvSpPr>
              <p:nvPr/>
            </p:nvSpPr>
            <p:spPr bwMode="auto">
              <a:xfrm>
                <a:off x="27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5" name="Freeform 2586"/>
              <p:cNvSpPr>
                <a:spLocks/>
              </p:cNvSpPr>
              <p:nvPr/>
            </p:nvSpPr>
            <p:spPr bwMode="auto">
              <a:xfrm>
                <a:off x="27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6" name="Freeform 2587"/>
              <p:cNvSpPr>
                <a:spLocks/>
              </p:cNvSpPr>
              <p:nvPr/>
            </p:nvSpPr>
            <p:spPr bwMode="auto">
              <a:xfrm>
                <a:off x="27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7" name="Freeform 2588"/>
              <p:cNvSpPr>
                <a:spLocks/>
              </p:cNvSpPr>
              <p:nvPr/>
            </p:nvSpPr>
            <p:spPr bwMode="auto">
              <a:xfrm>
                <a:off x="275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8" name="Freeform 2589"/>
              <p:cNvSpPr>
                <a:spLocks/>
              </p:cNvSpPr>
              <p:nvPr/>
            </p:nvSpPr>
            <p:spPr bwMode="auto">
              <a:xfrm>
                <a:off x="275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" name="Freeform 2590"/>
              <p:cNvSpPr>
                <a:spLocks/>
              </p:cNvSpPr>
              <p:nvPr/>
            </p:nvSpPr>
            <p:spPr bwMode="auto">
              <a:xfrm>
                <a:off x="27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0" name="Freeform 2591"/>
              <p:cNvSpPr>
                <a:spLocks/>
              </p:cNvSpPr>
              <p:nvPr/>
            </p:nvSpPr>
            <p:spPr bwMode="auto">
              <a:xfrm>
                <a:off x="27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1" name="Freeform 2592"/>
              <p:cNvSpPr>
                <a:spLocks/>
              </p:cNvSpPr>
              <p:nvPr/>
            </p:nvSpPr>
            <p:spPr bwMode="auto">
              <a:xfrm>
                <a:off x="27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2" name="Freeform 2593"/>
              <p:cNvSpPr>
                <a:spLocks/>
              </p:cNvSpPr>
              <p:nvPr/>
            </p:nvSpPr>
            <p:spPr bwMode="auto">
              <a:xfrm>
                <a:off x="27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3" name="Freeform 2594"/>
              <p:cNvSpPr>
                <a:spLocks/>
              </p:cNvSpPr>
              <p:nvPr/>
            </p:nvSpPr>
            <p:spPr bwMode="auto">
              <a:xfrm>
                <a:off x="27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4" name="Freeform 2595"/>
              <p:cNvSpPr>
                <a:spLocks/>
              </p:cNvSpPr>
              <p:nvPr/>
            </p:nvSpPr>
            <p:spPr bwMode="auto">
              <a:xfrm>
                <a:off x="27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5" name="Freeform 2596"/>
              <p:cNvSpPr>
                <a:spLocks/>
              </p:cNvSpPr>
              <p:nvPr/>
            </p:nvSpPr>
            <p:spPr bwMode="auto">
              <a:xfrm>
                <a:off x="276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6" name="Freeform 2597"/>
              <p:cNvSpPr>
                <a:spLocks/>
              </p:cNvSpPr>
              <p:nvPr/>
            </p:nvSpPr>
            <p:spPr bwMode="auto">
              <a:xfrm>
                <a:off x="27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7" name="Freeform 2598"/>
              <p:cNvSpPr>
                <a:spLocks/>
              </p:cNvSpPr>
              <p:nvPr/>
            </p:nvSpPr>
            <p:spPr bwMode="auto">
              <a:xfrm>
                <a:off x="27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8" name="Freeform 2599"/>
              <p:cNvSpPr>
                <a:spLocks/>
              </p:cNvSpPr>
              <p:nvPr/>
            </p:nvSpPr>
            <p:spPr bwMode="auto">
              <a:xfrm>
                <a:off x="27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9" name="Freeform 2600"/>
              <p:cNvSpPr>
                <a:spLocks/>
              </p:cNvSpPr>
              <p:nvPr/>
            </p:nvSpPr>
            <p:spPr bwMode="auto">
              <a:xfrm>
                <a:off x="27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0" name="Freeform 2601"/>
              <p:cNvSpPr>
                <a:spLocks/>
              </p:cNvSpPr>
              <p:nvPr/>
            </p:nvSpPr>
            <p:spPr bwMode="auto">
              <a:xfrm>
                <a:off x="27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1" name="Freeform 2602"/>
              <p:cNvSpPr>
                <a:spLocks/>
              </p:cNvSpPr>
              <p:nvPr/>
            </p:nvSpPr>
            <p:spPr bwMode="auto">
              <a:xfrm>
                <a:off x="27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2" name="Freeform 2603"/>
              <p:cNvSpPr>
                <a:spLocks/>
              </p:cNvSpPr>
              <p:nvPr/>
            </p:nvSpPr>
            <p:spPr bwMode="auto">
              <a:xfrm>
                <a:off x="27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3" name="Freeform 2604"/>
              <p:cNvSpPr>
                <a:spLocks/>
              </p:cNvSpPr>
              <p:nvPr/>
            </p:nvSpPr>
            <p:spPr bwMode="auto">
              <a:xfrm>
                <a:off x="276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4" name="Freeform 2605"/>
              <p:cNvSpPr>
                <a:spLocks/>
              </p:cNvSpPr>
              <p:nvPr/>
            </p:nvSpPr>
            <p:spPr bwMode="auto">
              <a:xfrm>
                <a:off x="27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5" name="Freeform 2606"/>
              <p:cNvSpPr>
                <a:spLocks/>
              </p:cNvSpPr>
              <p:nvPr/>
            </p:nvSpPr>
            <p:spPr bwMode="auto">
              <a:xfrm>
                <a:off x="27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6" name="Freeform 2607"/>
              <p:cNvSpPr>
                <a:spLocks/>
              </p:cNvSpPr>
              <p:nvPr/>
            </p:nvSpPr>
            <p:spPr bwMode="auto">
              <a:xfrm>
                <a:off x="27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7" name="Freeform 2608"/>
              <p:cNvSpPr>
                <a:spLocks/>
              </p:cNvSpPr>
              <p:nvPr/>
            </p:nvSpPr>
            <p:spPr bwMode="auto">
              <a:xfrm>
                <a:off x="27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8" name="Freeform 2609"/>
              <p:cNvSpPr>
                <a:spLocks/>
              </p:cNvSpPr>
              <p:nvPr/>
            </p:nvSpPr>
            <p:spPr bwMode="auto">
              <a:xfrm>
                <a:off x="27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9" name="Freeform 2610"/>
              <p:cNvSpPr>
                <a:spLocks/>
              </p:cNvSpPr>
              <p:nvPr/>
            </p:nvSpPr>
            <p:spPr bwMode="auto">
              <a:xfrm>
                <a:off x="27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" name="Freeform 2611"/>
              <p:cNvSpPr>
                <a:spLocks/>
              </p:cNvSpPr>
              <p:nvPr/>
            </p:nvSpPr>
            <p:spPr bwMode="auto">
              <a:xfrm>
                <a:off x="276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" name="Freeform 2612"/>
              <p:cNvSpPr>
                <a:spLocks/>
              </p:cNvSpPr>
              <p:nvPr/>
            </p:nvSpPr>
            <p:spPr bwMode="auto">
              <a:xfrm>
                <a:off x="27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" name="Freeform 2613"/>
              <p:cNvSpPr>
                <a:spLocks/>
              </p:cNvSpPr>
              <p:nvPr/>
            </p:nvSpPr>
            <p:spPr bwMode="auto">
              <a:xfrm>
                <a:off x="27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" name="Freeform 2614"/>
              <p:cNvSpPr>
                <a:spLocks/>
              </p:cNvSpPr>
              <p:nvPr/>
            </p:nvSpPr>
            <p:spPr bwMode="auto">
              <a:xfrm>
                <a:off x="27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" name="Freeform 2615"/>
              <p:cNvSpPr>
                <a:spLocks/>
              </p:cNvSpPr>
              <p:nvPr/>
            </p:nvSpPr>
            <p:spPr bwMode="auto">
              <a:xfrm>
                <a:off x="27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5" name="Freeform 2616"/>
              <p:cNvSpPr>
                <a:spLocks/>
              </p:cNvSpPr>
              <p:nvPr/>
            </p:nvSpPr>
            <p:spPr bwMode="auto">
              <a:xfrm>
                <a:off x="27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6" name="Freeform 2617"/>
              <p:cNvSpPr>
                <a:spLocks/>
              </p:cNvSpPr>
              <p:nvPr/>
            </p:nvSpPr>
            <p:spPr bwMode="auto">
              <a:xfrm>
                <a:off x="27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7" name="Freeform 2618"/>
              <p:cNvSpPr>
                <a:spLocks/>
              </p:cNvSpPr>
              <p:nvPr/>
            </p:nvSpPr>
            <p:spPr bwMode="auto">
              <a:xfrm>
                <a:off x="27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8" name="Freeform 2619"/>
              <p:cNvSpPr>
                <a:spLocks/>
              </p:cNvSpPr>
              <p:nvPr/>
            </p:nvSpPr>
            <p:spPr bwMode="auto">
              <a:xfrm>
                <a:off x="276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9" name="Freeform 2620"/>
              <p:cNvSpPr>
                <a:spLocks/>
              </p:cNvSpPr>
              <p:nvPr/>
            </p:nvSpPr>
            <p:spPr bwMode="auto">
              <a:xfrm>
                <a:off x="27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0" name="Freeform 2621"/>
              <p:cNvSpPr>
                <a:spLocks/>
              </p:cNvSpPr>
              <p:nvPr/>
            </p:nvSpPr>
            <p:spPr bwMode="auto">
              <a:xfrm>
                <a:off x="27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1" name="Freeform 2622"/>
              <p:cNvSpPr>
                <a:spLocks/>
              </p:cNvSpPr>
              <p:nvPr/>
            </p:nvSpPr>
            <p:spPr bwMode="auto">
              <a:xfrm>
                <a:off x="27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2" name="Freeform 2623"/>
              <p:cNvSpPr>
                <a:spLocks/>
              </p:cNvSpPr>
              <p:nvPr/>
            </p:nvSpPr>
            <p:spPr bwMode="auto">
              <a:xfrm>
                <a:off x="27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3" name="Freeform 2624"/>
              <p:cNvSpPr>
                <a:spLocks/>
              </p:cNvSpPr>
              <p:nvPr/>
            </p:nvSpPr>
            <p:spPr bwMode="auto">
              <a:xfrm>
                <a:off x="276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4" name="Freeform 2625"/>
              <p:cNvSpPr>
                <a:spLocks/>
              </p:cNvSpPr>
              <p:nvPr/>
            </p:nvSpPr>
            <p:spPr bwMode="auto">
              <a:xfrm>
                <a:off x="27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5" name="Freeform 2626"/>
              <p:cNvSpPr>
                <a:spLocks/>
              </p:cNvSpPr>
              <p:nvPr/>
            </p:nvSpPr>
            <p:spPr bwMode="auto">
              <a:xfrm>
                <a:off x="276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6" name="Freeform 2627"/>
              <p:cNvSpPr>
                <a:spLocks/>
              </p:cNvSpPr>
              <p:nvPr/>
            </p:nvSpPr>
            <p:spPr bwMode="auto">
              <a:xfrm>
                <a:off x="276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3"/>
                  </a:cxn>
                </a:cxnLst>
                <a:rect l="0" t="0" r="r" b="b"/>
                <a:pathLst>
                  <a:path w="2" h="6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7" name="Freeform 2628"/>
              <p:cNvSpPr>
                <a:spLocks/>
              </p:cNvSpPr>
              <p:nvPr/>
            </p:nvSpPr>
            <p:spPr bwMode="auto">
              <a:xfrm>
                <a:off x="2765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830"/>
            <p:cNvGrpSpPr>
              <a:grpSpLocks/>
            </p:cNvGrpSpPr>
            <p:nvPr/>
          </p:nvGrpSpPr>
          <p:grpSpPr bwMode="auto">
            <a:xfrm>
              <a:off x="2765" y="3595"/>
              <a:ext cx="42" cy="388"/>
              <a:chOff x="2765" y="3595"/>
              <a:chExt cx="42" cy="388"/>
            </a:xfrm>
          </p:grpSpPr>
          <p:sp>
            <p:nvSpPr>
              <p:cNvPr id="2588" name="Freeform 2630"/>
              <p:cNvSpPr>
                <a:spLocks/>
              </p:cNvSpPr>
              <p:nvPr/>
            </p:nvSpPr>
            <p:spPr bwMode="auto">
              <a:xfrm>
                <a:off x="2765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" name="Freeform 2631"/>
              <p:cNvSpPr>
                <a:spLocks/>
              </p:cNvSpPr>
              <p:nvPr/>
            </p:nvSpPr>
            <p:spPr bwMode="auto">
              <a:xfrm>
                <a:off x="2765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" name="Freeform 2632"/>
              <p:cNvSpPr>
                <a:spLocks/>
              </p:cNvSpPr>
              <p:nvPr/>
            </p:nvSpPr>
            <p:spPr bwMode="auto">
              <a:xfrm>
                <a:off x="2765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" name="Freeform 2633"/>
              <p:cNvSpPr>
                <a:spLocks/>
              </p:cNvSpPr>
              <p:nvPr/>
            </p:nvSpPr>
            <p:spPr bwMode="auto">
              <a:xfrm>
                <a:off x="2765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" name="Freeform 2634"/>
              <p:cNvSpPr>
                <a:spLocks/>
              </p:cNvSpPr>
              <p:nvPr/>
            </p:nvSpPr>
            <p:spPr bwMode="auto">
              <a:xfrm>
                <a:off x="2765" y="3972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" name="Freeform 2635"/>
              <p:cNvSpPr>
                <a:spLocks/>
              </p:cNvSpPr>
              <p:nvPr/>
            </p:nvSpPr>
            <p:spPr bwMode="auto">
              <a:xfrm>
                <a:off x="2767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" name="Freeform 2636"/>
              <p:cNvSpPr>
                <a:spLocks/>
              </p:cNvSpPr>
              <p:nvPr/>
            </p:nvSpPr>
            <p:spPr bwMode="auto">
              <a:xfrm>
                <a:off x="2767" y="3978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" name="Freeform 2637"/>
              <p:cNvSpPr>
                <a:spLocks/>
              </p:cNvSpPr>
              <p:nvPr/>
            </p:nvSpPr>
            <p:spPr bwMode="auto">
              <a:xfrm>
                <a:off x="2768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" name="Freeform 2638"/>
              <p:cNvSpPr>
                <a:spLocks/>
              </p:cNvSpPr>
              <p:nvPr/>
            </p:nvSpPr>
            <p:spPr bwMode="auto">
              <a:xfrm>
                <a:off x="277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" name="Freeform 2639"/>
              <p:cNvSpPr>
                <a:spLocks/>
              </p:cNvSpPr>
              <p:nvPr/>
            </p:nvSpPr>
            <p:spPr bwMode="auto">
              <a:xfrm>
                <a:off x="2768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" name="Freeform 2640"/>
              <p:cNvSpPr>
                <a:spLocks/>
              </p:cNvSpPr>
              <p:nvPr/>
            </p:nvSpPr>
            <p:spPr bwMode="auto">
              <a:xfrm>
                <a:off x="2768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" name="Freeform 2641"/>
              <p:cNvSpPr>
                <a:spLocks/>
              </p:cNvSpPr>
              <p:nvPr/>
            </p:nvSpPr>
            <p:spPr bwMode="auto">
              <a:xfrm>
                <a:off x="27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" name="Freeform 2642"/>
              <p:cNvSpPr>
                <a:spLocks/>
              </p:cNvSpPr>
              <p:nvPr/>
            </p:nvSpPr>
            <p:spPr bwMode="auto">
              <a:xfrm>
                <a:off x="277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" name="Freeform 2643"/>
              <p:cNvSpPr>
                <a:spLocks/>
              </p:cNvSpPr>
              <p:nvPr/>
            </p:nvSpPr>
            <p:spPr bwMode="auto">
              <a:xfrm>
                <a:off x="2768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" name="Freeform 2644"/>
              <p:cNvSpPr>
                <a:spLocks/>
              </p:cNvSpPr>
              <p:nvPr/>
            </p:nvSpPr>
            <p:spPr bwMode="auto">
              <a:xfrm>
                <a:off x="2768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" name="Freeform 2645"/>
              <p:cNvSpPr>
                <a:spLocks/>
              </p:cNvSpPr>
              <p:nvPr/>
            </p:nvSpPr>
            <p:spPr bwMode="auto">
              <a:xfrm>
                <a:off x="2768" y="3968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" name="Freeform 2646"/>
              <p:cNvSpPr>
                <a:spLocks/>
              </p:cNvSpPr>
              <p:nvPr/>
            </p:nvSpPr>
            <p:spPr bwMode="auto">
              <a:xfrm>
                <a:off x="2768" y="3959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" name="Freeform 2647"/>
              <p:cNvSpPr>
                <a:spLocks/>
              </p:cNvSpPr>
              <p:nvPr/>
            </p:nvSpPr>
            <p:spPr bwMode="auto">
              <a:xfrm>
                <a:off x="2768" y="3951"/>
                <a:ext cx="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" name="Freeform 2648"/>
              <p:cNvSpPr>
                <a:spLocks/>
              </p:cNvSpPr>
              <p:nvPr/>
            </p:nvSpPr>
            <p:spPr bwMode="auto">
              <a:xfrm>
                <a:off x="2768" y="3948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" name="Freeform 2649"/>
              <p:cNvSpPr>
                <a:spLocks/>
              </p:cNvSpPr>
              <p:nvPr/>
            </p:nvSpPr>
            <p:spPr bwMode="auto">
              <a:xfrm>
                <a:off x="2770" y="3948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" name="Freeform 2650"/>
              <p:cNvSpPr>
                <a:spLocks/>
              </p:cNvSpPr>
              <p:nvPr/>
            </p:nvSpPr>
            <p:spPr bwMode="auto">
              <a:xfrm>
                <a:off x="2770" y="3954"/>
                <a:ext cx="4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" name="Freeform 2651"/>
              <p:cNvSpPr>
                <a:spLocks/>
              </p:cNvSpPr>
              <p:nvPr/>
            </p:nvSpPr>
            <p:spPr bwMode="auto">
              <a:xfrm>
                <a:off x="2770" y="3962"/>
                <a:ext cx="4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" name="Freeform 2652"/>
              <p:cNvSpPr>
                <a:spLocks/>
              </p:cNvSpPr>
              <p:nvPr/>
            </p:nvSpPr>
            <p:spPr bwMode="auto">
              <a:xfrm>
                <a:off x="2770" y="3971"/>
                <a:ext cx="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5" y="7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9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5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" name="Freeform 2653"/>
              <p:cNvSpPr>
                <a:spLocks/>
              </p:cNvSpPr>
              <p:nvPr/>
            </p:nvSpPr>
            <p:spPr bwMode="auto">
              <a:xfrm>
                <a:off x="2770" y="3978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" name="Freeform 2654"/>
              <p:cNvSpPr>
                <a:spLocks/>
              </p:cNvSpPr>
              <p:nvPr/>
            </p:nvSpPr>
            <p:spPr bwMode="auto">
              <a:xfrm>
                <a:off x="2771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" name="Freeform 2655"/>
              <p:cNvSpPr>
                <a:spLocks/>
              </p:cNvSpPr>
              <p:nvPr/>
            </p:nvSpPr>
            <p:spPr bwMode="auto">
              <a:xfrm>
                <a:off x="2772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" name="Freeform 2656"/>
              <p:cNvSpPr>
                <a:spLocks/>
              </p:cNvSpPr>
              <p:nvPr/>
            </p:nvSpPr>
            <p:spPr bwMode="auto">
              <a:xfrm>
                <a:off x="2771" y="3978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" name="Freeform 2657"/>
              <p:cNvSpPr>
                <a:spLocks/>
              </p:cNvSpPr>
              <p:nvPr/>
            </p:nvSpPr>
            <p:spPr bwMode="auto">
              <a:xfrm>
                <a:off x="27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" name="Freeform 2658"/>
              <p:cNvSpPr>
                <a:spLocks/>
              </p:cNvSpPr>
              <p:nvPr/>
            </p:nvSpPr>
            <p:spPr bwMode="auto">
              <a:xfrm>
                <a:off x="277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" name="Freeform 2659"/>
              <p:cNvSpPr>
                <a:spLocks/>
              </p:cNvSpPr>
              <p:nvPr/>
            </p:nvSpPr>
            <p:spPr bwMode="auto">
              <a:xfrm>
                <a:off x="27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" name="Freeform 2660"/>
              <p:cNvSpPr>
                <a:spLocks/>
              </p:cNvSpPr>
              <p:nvPr/>
            </p:nvSpPr>
            <p:spPr bwMode="auto">
              <a:xfrm>
                <a:off x="27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" name="Freeform 2661"/>
              <p:cNvSpPr>
                <a:spLocks/>
              </p:cNvSpPr>
              <p:nvPr/>
            </p:nvSpPr>
            <p:spPr bwMode="auto">
              <a:xfrm>
                <a:off x="27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" name="Freeform 2662"/>
              <p:cNvSpPr>
                <a:spLocks/>
              </p:cNvSpPr>
              <p:nvPr/>
            </p:nvSpPr>
            <p:spPr bwMode="auto">
              <a:xfrm>
                <a:off x="27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" name="Freeform 2663"/>
              <p:cNvSpPr>
                <a:spLocks/>
              </p:cNvSpPr>
              <p:nvPr/>
            </p:nvSpPr>
            <p:spPr bwMode="auto">
              <a:xfrm>
                <a:off x="27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" name="Freeform 2664"/>
              <p:cNvSpPr>
                <a:spLocks/>
              </p:cNvSpPr>
              <p:nvPr/>
            </p:nvSpPr>
            <p:spPr bwMode="auto">
              <a:xfrm>
                <a:off x="27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" name="Freeform 2665"/>
              <p:cNvSpPr>
                <a:spLocks/>
              </p:cNvSpPr>
              <p:nvPr/>
            </p:nvSpPr>
            <p:spPr bwMode="auto">
              <a:xfrm>
                <a:off x="277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4" name="Freeform 2666"/>
              <p:cNvSpPr>
                <a:spLocks/>
              </p:cNvSpPr>
              <p:nvPr/>
            </p:nvSpPr>
            <p:spPr bwMode="auto">
              <a:xfrm>
                <a:off x="27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5" name="Freeform 2667"/>
              <p:cNvSpPr>
                <a:spLocks/>
              </p:cNvSpPr>
              <p:nvPr/>
            </p:nvSpPr>
            <p:spPr bwMode="auto">
              <a:xfrm>
                <a:off x="27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6" name="Freeform 2668"/>
              <p:cNvSpPr>
                <a:spLocks/>
              </p:cNvSpPr>
              <p:nvPr/>
            </p:nvSpPr>
            <p:spPr bwMode="auto">
              <a:xfrm>
                <a:off x="27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7" name="Freeform 2669"/>
              <p:cNvSpPr>
                <a:spLocks/>
              </p:cNvSpPr>
              <p:nvPr/>
            </p:nvSpPr>
            <p:spPr bwMode="auto">
              <a:xfrm>
                <a:off x="27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Freeform 2670"/>
              <p:cNvSpPr>
                <a:spLocks/>
              </p:cNvSpPr>
              <p:nvPr/>
            </p:nvSpPr>
            <p:spPr bwMode="auto">
              <a:xfrm>
                <a:off x="27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Freeform 2671"/>
              <p:cNvSpPr>
                <a:spLocks/>
              </p:cNvSpPr>
              <p:nvPr/>
            </p:nvSpPr>
            <p:spPr bwMode="auto">
              <a:xfrm>
                <a:off x="277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0" name="Freeform 2672"/>
              <p:cNvSpPr>
                <a:spLocks/>
              </p:cNvSpPr>
              <p:nvPr/>
            </p:nvSpPr>
            <p:spPr bwMode="auto">
              <a:xfrm>
                <a:off x="277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1" name="Freeform 2673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2" name="Freeform 2674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3" name="Freeform 2675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4" name="Freeform 2676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5" name="Freeform 2677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6" name="Freeform 2678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7" name="Freeform 2679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8" name="Freeform 2680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9" name="Freeform 2681"/>
              <p:cNvSpPr>
                <a:spLocks/>
              </p:cNvSpPr>
              <p:nvPr/>
            </p:nvSpPr>
            <p:spPr bwMode="auto">
              <a:xfrm>
                <a:off x="27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0" name="Freeform 2682"/>
              <p:cNvSpPr>
                <a:spLocks/>
              </p:cNvSpPr>
              <p:nvPr/>
            </p:nvSpPr>
            <p:spPr bwMode="auto">
              <a:xfrm>
                <a:off x="277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1" name="Freeform 2683"/>
              <p:cNvSpPr>
                <a:spLocks/>
              </p:cNvSpPr>
              <p:nvPr/>
            </p:nvSpPr>
            <p:spPr bwMode="auto">
              <a:xfrm>
                <a:off x="27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2" name="Freeform 2684"/>
              <p:cNvSpPr>
                <a:spLocks/>
              </p:cNvSpPr>
              <p:nvPr/>
            </p:nvSpPr>
            <p:spPr bwMode="auto">
              <a:xfrm>
                <a:off x="277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3" name="Freeform 2685"/>
              <p:cNvSpPr>
                <a:spLocks/>
              </p:cNvSpPr>
              <p:nvPr/>
            </p:nvSpPr>
            <p:spPr bwMode="auto">
              <a:xfrm>
                <a:off x="2777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4" name="Freeform 2686"/>
              <p:cNvSpPr>
                <a:spLocks/>
              </p:cNvSpPr>
              <p:nvPr/>
            </p:nvSpPr>
            <p:spPr bwMode="auto">
              <a:xfrm>
                <a:off x="2777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5" name="Freeform 2687"/>
              <p:cNvSpPr>
                <a:spLocks/>
              </p:cNvSpPr>
              <p:nvPr/>
            </p:nvSpPr>
            <p:spPr bwMode="auto">
              <a:xfrm>
                <a:off x="2778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6" name="Freeform 2688"/>
              <p:cNvSpPr>
                <a:spLocks/>
              </p:cNvSpPr>
              <p:nvPr/>
            </p:nvSpPr>
            <p:spPr bwMode="auto">
              <a:xfrm>
                <a:off x="2780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7" name="Freeform 2689"/>
              <p:cNvSpPr>
                <a:spLocks/>
              </p:cNvSpPr>
              <p:nvPr/>
            </p:nvSpPr>
            <p:spPr bwMode="auto">
              <a:xfrm>
                <a:off x="2777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8" name="Freeform 2690"/>
              <p:cNvSpPr>
                <a:spLocks/>
              </p:cNvSpPr>
              <p:nvPr/>
            </p:nvSpPr>
            <p:spPr bwMode="auto">
              <a:xfrm>
                <a:off x="2778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9" name="Freeform 2691"/>
              <p:cNvSpPr>
                <a:spLocks/>
              </p:cNvSpPr>
              <p:nvPr/>
            </p:nvSpPr>
            <p:spPr bwMode="auto">
              <a:xfrm>
                <a:off x="2778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0" name="Freeform 2692"/>
              <p:cNvSpPr>
                <a:spLocks/>
              </p:cNvSpPr>
              <p:nvPr/>
            </p:nvSpPr>
            <p:spPr bwMode="auto">
              <a:xfrm>
                <a:off x="278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1" name="Freeform 2693"/>
              <p:cNvSpPr>
                <a:spLocks/>
              </p:cNvSpPr>
              <p:nvPr/>
            </p:nvSpPr>
            <p:spPr bwMode="auto">
              <a:xfrm>
                <a:off x="2778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2" name="Freeform 2694"/>
              <p:cNvSpPr>
                <a:spLocks/>
              </p:cNvSpPr>
              <p:nvPr/>
            </p:nvSpPr>
            <p:spPr bwMode="auto">
              <a:xfrm>
                <a:off x="278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3" name="Freeform 2695"/>
              <p:cNvSpPr>
                <a:spLocks/>
              </p:cNvSpPr>
              <p:nvPr/>
            </p:nvSpPr>
            <p:spPr bwMode="auto">
              <a:xfrm>
                <a:off x="278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4" name="Freeform 2696"/>
              <p:cNvSpPr>
                <a:spLocks/>
              </p:cNvSpPr>
              <p:nvPr/>
            </p:nvSpPr>
            <p:spPr bwMode="auto">
              <a:xfrm>
                <a:off x="278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5" name="Freeform 2697"/>
              <p:cNvSpPr>
                <a:spLocks/>
              </p:cNvSpPr>
              <p:nvPr/>
            </p:nvSpPr>
            <p:spPr bwMode="auto">
              <a:xfrm>
                <a:off x="2780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6" name="Freeform 2698"/>
              <p:cNvSpPr>
                <a:spLocks/>
              </p:cNvSpPr>
              <p:nvPr/>
            </p:nvSpPr>
            <p:spPr bwMode="auto">
              <a:xfrm>
                <a:off x="2778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Freeform 2699"/>
              <p:cNvSpPr>
                <a:spLocks/>
              </p:cNvSpPr>
              <p:nvPr/>
            </p:nvSpPr>
            <p:spPr bwMode="auto">
              <a:xfrm>
                <a:off x="2778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Freeform 2700"/>
              <p:cNvSpPr>
                <a:spLocks/>
              </p:cNvSpPr>
              <p:nvPr/>
            </p:nvSpPr>
            <p:spPr bwMode="auto">
              <a:xfrm>
                <a:off x="2778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Freeform 2701"/>
              <p:cNvSpPr>
                <a:spLocks/>
              </p:cNvSpPr>
              <p:nvPr/>
            </p:nvSpPr>
            <p:spPr bwMode="auto">
              <a:xfrm>
                <a:off x="2780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Freeform 2702"/>
              <p:cNvSpPr>
                <a:spLocks/>
              </p:cNvSpPr>
              <p:nvPr/>
            </p:nvSpPr>
            <p:spPr bwMode="auto">
              <a:xfrm>
                <a:off x="2780" y="3971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Freeform 2703"/>
              <p:cNvSpPr>
                <a:spLocks/>
              </p:cNvSpPr>
              <p:nvPr/>
            </p:nvSpPr>
            <p:spPr bwMode="auto">
              <a:xfrm>
                <a:off x="2780" y="3968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Freeform 2704"/>
              <p:cNvSpPr>
                <a:spLocks/>
              </p:cNvSpPr>
              <p:nvPr/>
            </p:nvSpPr>
            <p:spPr bwMode="auto">
              <a:xfrm>
                <a:off x="2780" y="396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Freeform 2705"/>
              <p:cNvSpPr>
                <a:spLocks/>
              </p:cNvSpPr>
              <p:nvPr/>
            </p:nvSpPr>
            <p:spPr bwMode="auto">
              <a:xfrm>
                <a:off x="2780" y="3962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Freeform 2706"/>
              <p:cNvSpPr>
                <a:spLocks/>
              </p:cNvSpPr>
              <p:nvPr/>
            </p:nvSpPr>
            <p:spPr bwMode="auto">
              <a:xfrm>
                <a:off x="2780" y="3956"/>
                <a:ext cx="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Freeform 2707"/>
              <p:cNvSpPr>
                <a:spLocks/>
              </p:cNvSpPr>
              <p:nvPr/>
            </p:nvSpPr>
            <p:spPr bwMode="auto">
              <a:xfrm>
                <a:off x="2780" y="3952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Freeform 2708"/>
              <p:cNvSpPr>
                <a:spLocks/>
              </p:cNvSpPr>
              <p:nvPr/>
            </p:nvSpPr>
            <p:spPr bwMode="auto">
              <a:xfrm>
                <a:off x="2780" y="3951"/>
                <a:ext cx="5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Freeform 2709"/>
              <p:cNvSpPr>
                <a:spLocks/>
              </p:cNvSpPr>
              <p:nvPr/>
            </p:nvSpPr>
            <p:spPr bwMode="auto">
              <a:xfrm>
                <a:off x="2781" y="3948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Freeform 2710"/>
              <p:cNvSpPr>
                <a:spLocks/>
              </p:cNvSpPr>
              <p:nvPr/>
            </p:nvSpPr>
            <p:spPr bwMode="auto">
              <a:xfrm>
                <a:off x="2781" y="3946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Freeform 2711"/>
              <p:cNvSpPr>
                <a:spLocks/>
              </p:cNvSpPr>
              <p:nvPr/>
            </p:nvSpPr>
            <p:spPr bwMode="auto">
              <a:xfrm>
                <a:off x="2784" y="3946"/>
                <a:ext cx="1" cy="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3"/>
                  </a:cxn>
                </a:cxnLst>
                <a:rect l="0" t="0" r="r" b="b"/>
                <a:pathLst>
                  <a:path w="1" h="6">
                    <a:moveTo>
                      <a:pt x="1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Freeform 2712"/>
              <p:cNvSpPr>
                <a:spLocks/>
              </p:cNvSpPr>
              <p:nvPr/>
            </p:nvSpPr>
            <p:spPr bwMode="auto">
              <a:xfrm>
                <a:off x="2781" y="3946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Freeform 2713"/>
              <p:cNvSpPr>
                <a:spLocks/>
              </p:cNvSpPr>
              <p:nvPr/>
            </p:nvSpPr>
            <p:spPr bwMode="auto">
              <a:xfrm>
                <a:off x="2781" y="3936"/>
                <a:ext cx="6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6" y="1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0">
                    <a:moveTo>
                      <a:pt x="6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Freeform 2714"/>
              <p:cNvSpPr>
                <a:spLocks/>
              </p:cNvSpPr>
              <p:nvPr/>
            </p:nvSpPr>
            <p:spPr bwMode="auto">
              <a:xfrm>
                <a:off x="2781" y="3911"/>
                <a:ext cx="6" cy="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6" y="2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5">
                    <a:moveTo>
                      <a:pt x="6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Freeform 2715"/>
              <p:cNvSpPr>
                <a:spLocks/>
              </p:cNvSpPr>
              <p:nvPr/>
            </p:nvSpPr>
            <p:spPr bwMode="auto">
              <a:xfrm>
                <a:off x="2781" y="3887"/>
                <a:ext cx="6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24"/>
                  </a:cxn>
                  <a:cxn ang="0">
                    <a:pos x="6" y="2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2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Freeform 2716"/>
              <p:cNvSpPr>
                <a:spLocks/>
              </p:cNvSpPr>
              <p:nvPr/>
            </p:nvSpPr>
            <p:spPr bwMode="auto">
              <a:xfrm>
                <a:off x="2783" y="3859"/>
                <a:ext cx="4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4" y="28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Freeform 2717"/>
              <p:cNvSpPr>
                <a:spLocks/>
              </p:cNvSpPr>
              <p:nvPr/>
            </p:nvSpPr>
            <p:spPr bwMode="auto">
              <a:xfrm>
                <a:off x="2783" y="3837"/>
                <a:ext cx="4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2"/>
                  </a:cxn>
                  <a:cxn ang="0">
                    <a:pos x="4" y="2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2">
                    <a:moveTo>
                      <a:pt x="0" y="0"/>
                    </a:moveTo>
                    <a:lnTo>
                      <a:pt x="0" y="2"/>
                    </a:lnTo>
                    <a:lnTo>
                      <a:pt x="0" y="22"/>
                    </a:lnTo>
                    <a:lnTo>
                      <a:pt x="4" y="2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Freeform 2718"/>
              <p:cNvSpPr>
                <a:spLocks/>
              </p:cNvSpPr>
              <p:nvPr/>
            </p:nvSpPr>
            <p:spPr bwMode="auto">
              <a:xfrm>
                <a:off x="2783" y="3837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Freeform 2719"/>
              <p:cNvSpPr>
                <a:spLocks/>
              </p:cNvSpPr>
              <p:nvPr/>
            </p:nvSpPr>
            <p:spPr bwMode="auto">
              <a:xfrm>
                <a:off x="2783" y="3839"/>
                <a:ext cx="4" cy="9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Freeform 2720"/>
              <p:cNvSpPr>
                <a:spLocks/>
              </p:cNvSpPr>
              <p:nvPr/>
            </p:nvSpPr>
            <p:spPr bwMode="auto">
              <a:xfrm>
                <a:off x="2783" y="3848"/>
                <a:ext cx="5" cy="14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5" y="1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4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lnTo>
                      <a:pt x="5" y="1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Freeform 2721"/>
              <p:cNvSpPr>
                <a:spLocks/>
              </p:cNvSpPr>
              <p:nvPr/>
            </p:nvSpPr>
            <p:spPr bwMode="auto">
              <a:xfrm>
                <a:off x="2783" y="3850"/>
                <a:ext cx="5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" y="1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Freeform 2722"/>
              <p:cNvSpPr>
                <a:spLocks/>
              </p:cNvSpPr>
              <p:nvPr/>
            </p:nvSpPr>
            <p:spPr bwMode="auto">
              <a:xfrm>
                <a:off x="2783" y="3789"/>
                <a:ext cx="5" cy="6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5" y="6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1">
                    <a:moveTo>
                      <a:pt x="5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5" y="6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Freeform 2723"/>
              <p:cNvSpPr>
                <a:spLocks/>
              </p:cNvSpPr>
              <p:nvPr/>
            </p:nvSpPr>
            <p:spPr bwMode="auto">
              <a:xfrm>
                <a:off x="2783" y="3724"/>
                <a:ext cx="5" cy="6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65"/>
                  </a:cxn>
                  <a:cxn ang="0">
                    <a:pos x="5" y="6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5">
                    <a:moveTo>
                      <a:pt x="5" y="0"/>
                    </a:moveTo>
                    <a:lnTo>
                      <a:pt x="1" y="0"/>
                    </a:lnTo>
                    <a:lnTo>
                      <a:pt x="0" y="65"/>
                    </a:lnTo>
                    <a:lnTo>
                      <a:pt x="5" y="6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2" name="Freeform 2724"/>
              <p:cNvSpPr>
                <a:spLocks/>
              </p:cNvSpPr>
              <p:nvPr/>
            </p:nvSpPr>
            <p:spPr bwMode="auto">
              <a:xfrm>
                <a:off x="2784" y="3652"/>
                <a:ext cx="4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2"/>
                  </a:cxn>
                  <a:cxn ang="0">
                    <a:pos x="4" y="7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72">
                    <a:moveTo>
                      <a:pt x="0" y="0"/>
                    </a:moveTo>
                    <a:lnTo>
                      <a:pt x="0" y="0"/>
                    </a:lnTo>
                    <a:lnTo>
                      <a:pt x="0" y="72"/>
                    </a:lnTo>
                    <a:lnTo>
                      <a:pt x="4" y="7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Freeform 2725"/>
              <p:cNvSpPr>
                <a:spLocks/>
              </p:cNvSpPr>
              <p:nvPr/>
            </p:nvSpPr>
            <p:spPr bwMode="auto">
              <a:xfrm>
                <a:off x="2784" y="3595"/>
                <a:ext cx="4" cy="5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57"/>
                  </a:cxn>
                  <a:cxn ang="0">
                    <a:pos x="4" y="57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57">
                    <a:moveTo>
                      <a:pt x="4" y="0"/>
                    </a:moveTo>
                    <a:lnTo>
                      <a:pt x="0" y="0"/>
                    </a:lnTo>
                    <a:lnTo>
                      <a:pt x="0" y="57"/>
                    </a:lnTo>
                    <a:lnTo>
                      <a:pt x="4" y="5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4" name="Freeform 2726"/>
              <p:cNvSpPr>
                <a:spLocks/>
              </p:cNvSpPr>
              <p:nvPr/>
            </p:nvSpPr>
            <p:spPr bwMode="auto">
              <a:xfrm>
                <a:off x="2784" y="3595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5" name="Freeform 2727"/>
              <p:cNvSpPr>
                <a:spLocks/>
              </p:cNvSpPr>
              <p:nvPr/>
            </p:nvSpPr>
            <p:spPr bwMode="auto">
              <a:xfrm>
                <a:off x="2784" y="3601"/>
                <a:ext cx="6" cy="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6" y="4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0" y="43"/>
                  </a:cxn>
                </a:cxnLst>
                <a:rect l="0" t="0" r="r" b="b"/>
                <a:pathLst>
                  <a:path w="6" h="43">
                    <a:moveTo>
                      <a:pt x="0" y="43"/>
                    </a:moveTo>
                    <a:lnTo>
                      <a:pt x="6" y="4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6" name="Freeform 2728"/>
              <p:cNvSpPr>
                <a:spLocks/>
              </p:cNvSpPr>
              <p:nvPr/>
            </p:nvSpPr>
            <p:spPr bwMode="auto">
              <a:xfrm>
                <a:off x="2784" y="3644"/>
                <a:ext cx="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6" y="6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6" h="63">
                    <a:moveTo>
                      <a:pt x="0" y="63"/>
                    </a:moveTo>
                    <a:lnTo>
                      <a:pt x="6" y="6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7" name="Freeform 2729"/>
              <p:cNvSpPr>
                <a:spLocks/>
              </p:cNvSpPr>
              <p:nvPr/>
            </p:nvSpPr>
            <p:spPr bwMode="auto">
              <a:xfrm>
                <a:off x="2784" y="3707"/>
                <a:ext cx="6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6" y="8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7"/>
                  </a:cxn>
                  <a:cxn ang="0">
                    <a:pos x="0" y="87"/>
                  </a:cxn>
                </a:cxnLst>
                <a:rect l="0" t="0" r="r" b="b"/>
                <a:pathLst>
                  <a:path w="6" h="87">
                    <a:moveTo>
                      <a:pt x="0" y="87"/>
                    </a:moveTo>
                    <a:lnTo>
                      <a:pt x="6" y="8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8" name="Freeform 2730"/>
              <p:cNvSpPr>
                <a:spLocks/>
              </p:cNvSpPr>
              <p:nvPr/>
            </p:nvSpPr>
            <p:spPr bwMode="auto">
              <a:xfrm>
                <a:off x="2784" y="3794"/>
                <a:ext cx="6" cy="43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6" y="4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3"/>
                  </a:cxn>
                  <a:cxn ang="0">
                    <a:pos x="0" y="43"/>
                  </a:cxn>
                </a:cxnLst>
                <a:rect l="0" t="0" r="r" b="b"/>
                <a:pathLst>
                  <a:path w="6" h="43">
                    <a:moveTo>
                      <a:pt x="0" y="43"/>
                    </a:moveTo>
                    <a:lnTo>
                      <a:pt x="6" y="4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" name="Freeform 2731"/>
              <p:cNvSpPr>
                <a:spLocks/>
              </p:cNvSpPr>
              <p:nvPr/>
            </p:nvSpPr>
            <p:spPr bwMode="auto">
              <a:xfrm>
                <a:off x="2784" y="3837"/>
                <a:ext cx="6" cy="40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6" y="4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40"/>
                  </a:cxn>
                  <a:cxn ang="0">
                    <a:pos x="1" y="40"/>
                  </a:cxn>
                </a:cxnLst>
                <a:rect l="0" t="0" r="r" b="b"/>
                <a:pathLst>
                  <a:path w="6" h="40">
                    <a:moveTo>
                      <a:pt x="1" y="40"/>
                    </a:moveTo>
                    <a:lnTo>
                      <a:pt x="6" y="4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40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" name="Freeform 2732"/>
              <p:cNvSpPr>
                <a:spLocks/>
              </p:cNvSpPr>
              <p:nvPr/>
            </p:nvSpPr>
            <p:spPr bwMode="auto">
              <a:xfrm>
                <a:off x="2785" y="3877"/>
                <a:ext cx="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8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" name="Freeform 2733"/>
              <p:cNvSpPr>
                <a:spLocks/>
              </p:cNvSpPr>
              <p:nvPr/>
            </p:nvSpPr>
            <p:spPr bwMode="auto">
              <a:xfrm>
                <a:off x="2785" y="3884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" name="Freeform 2734"/>
              <p:cNvSpPr>
                <a:spLocks/>
              </p:cNvSpPr>
              <p:nvPr/>
            </p:nvSpPr>
            <p:spPr bwMode="auto">
              <a:xfrm>
                <a:off x="2785" y="388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" name="Freeform 2735"/>
              <p:cNvSpPr>
                <a:spLocks/>
              </p:cNvSpPr>
              <p:nvPr/>
            </p:nvSpPr>
            <p:spPr bwMode="auto">
              <a:xfrm>
                <a:off x="2785" y="388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" name="Freeform 2736"/>
              <p:cNvSpPr>
                <a:spLocks/>
              </p:cNvSpPr>
              <p:nvPr/>
            </p:nvSpPr>
            <p:spPr bwMode="auto">
              <a:xfrm>
                <a:off x="2785" y="388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" name="Freeform 2737"/>
              <p:cNvSpPr>
                <a:spLocks/>
              </p:cNvSpPr>
              <p:nvPr/>
            </p:nvSpPr>
            <p:spPr bwMode="auto">
              <a:xfrm>
                <a:off x="2785" y="3882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" name="Freeform 2738"/>
              <p:cNvSpPr>
                <a:spLocks/>
              </p:cNvSpPr>
              <p:nvPr/>
            </p:nvSpPr>
            <p:spPr bwMode="auto">
              <a:xfrm>
                <a:off x="2785" y="3888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" name="Freeform 2739"/>
              <p:cNvSpPr>
                <a:spLocks/>
              </p:cNvSpPr>
              <p:nvPr/>
            </p:nvSpPr>
            <p:spPr bwMode="auto">
              <a:xfrm>
                <a:off x="2785" y="3894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" name="Freeform 2740"/>
              <p:cNvSpPr>
                <a:spLocks/>
              </p:cNvSpPr>
              <p:nvPr/>
            </p:nvSpPr>
            <p:spPr bwMode="auto">
              <a:xfrm>
                <a:off x="2787" y="389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" name="Freeform 2741"/>
              <p:cNvSpPr>
                <a:spLocks/>
              </p:cNvSpPr>
              <p:nvPr/>
            </p:nvSpPr>
            <p:spPr bwMode="auto">
              <a:xfrm>
                <a:off x="2787" y="3901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" name="Freeform 2742"/>
              <p:cNvSpPr>
                <a:spLocks/>
              </p:cNvSpPr>
              <p:nvPr/>
            </p:nvSpPr>
            <p:spPr bwMode="auto">
              <a:xfrm>
                <a:off x="2787" y="3904"/>
                <a:ext cx="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" name="Freeform 2743"/>
              <p:cNvSpPr>
                <a:spLocks/>
              </p:cNvSpPr>
              <p:nvPr/>
            </p:nvSpPr>
            <p:spPr bwMode="auto">
              <a:xfrm>
                <a:off x="2787" y="3910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6" y="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" name="Freeform 2744"/>
              <p:cNvSpPr>
                <a:spLocks/>
              </p:cNvSpPr>
              <p:nvPr/>
            </p:nvSpPr>
            <p:spPr bwMode="auto">
              <a:xfrm>
                <a:off x="2787" y="3919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" name="Freeform 2745"/>
              <p:cNvSpPr>
                <a:spLocks/>
              </p:cNvSpPr>
              <p:nvPr/>
            </p:nvSpPr>
            <p:spPr bwMode="auto">
              <a:xfrm>
                <a:off x="2787" y="3917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" name="Freeform 2746"/>
              <p:cNvSpPr>
                <a:spLocks/>
              </p:cNvSpPr>
              <p:nvPr/>
            </p:nvSpPr>
            <p:spPr bwMode="auto">
              <a:xfrm>
                <a:off x="2787" y="3909"/>
                <a:ext cx="6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" name="Freeform 2747"/>
              <p:cNvSpPr>
                <a:spLocks/>
              </p:cNvSpPr>
              <p:nvPr/>
            </p:nvSpPr>
            <p:spPr bwMode="auto">
              <a:xfrm>
                <a:off x="2788" y="3904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" name="Freeform 2748"/>
              <p:cNvSpPr>
                <a:spLocks/>
              </p:cNvSpPr>
              <p:nvPr/>
            </p:nvSpPr>
            <p:spPr bwMode="auto">
              <a:xfrm>
                <a:off x="2788" y="3904"/>
                <a:ext cx="5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" name="Freeform 2749"/>
              <p:cNvSpPr>
                <a:spLocks/>
              </p:cNvSpPr>
              <p:nvPr/>
            </p:nvSpPr>
            <p:spPr bwMode="auto">
              <a:xfrm>
                <a:off x="2788" y="3909"/>
                <a:ext cx="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" name="Freeform 2750"/>
              <p:cNvSpPr>
                <a:spLocks/>
              </p:cNvSpPr>
              <p:nvPr/>
            </p:nvSpPr>
            <p:spPr bwMode="auto">
              <a:xfrm>
                <a:off x="2788" y="3916"/>
                <a:ext cx="6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6" y="9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" name="Freeform 2751"/>
              <p:cNvSpPr>
                <a:spLocks/>
              </p:cNvSpPr>
              <p:nvPr/>
            </p:nvSpPr>
            <p:spPr bwMode="auto">
              <a:xfrm>
                <a:off x="2788" y="3925"/>
                <a:ext cx="6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13"/>
                  </a:cxn>
                </a:cxnLst>
                <a:rect l="0" t="0" r="r" b="b"/>
                <a:pathLst>
                  <a:path w="6" h="13">
                    <a:moveTo>
                      <a:pt x="0" y="13"/>
                    </a:move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" name="Freeform 2752"/>
              <p:cNvSpPr>
                <a:spLocks/>
              </p:cNvSpPr>
              <p:nvPr/>
            </p:nvSpPr>
            <p:spPr bwMode="auto">
              <a:xfrm>
                <a:off x="2788" y="3938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" name="Freeform 2753"/>
              <p:cNvSpPr>
                <a:spLocks/>
              </p:cNvSpPr>
              <p:nvPr/>
            </p:nvSpPr>
            <p:spPr bwMode="auto">
              <a:xfrm>
                <a:off x="2788" y="3943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" name="Freeform 2754"/>
              <p:cNvSpPr>
                <a:spLocks/>
              </p:cNvSpPr>
              <p:nvPr/>
            </p:nvSpPr>
            <p:spPr bwMode="auto">
              <a:xfrm>
                <a:off x="2788" y="3949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" name="Freeform 2755"/>
              <p:cNvSpPr>
                <a:spLocks/>
              </p:cNvSpPr>
              <p:nvPr/>
            </p:nvSpPr>
            <p:spPr bwMode="auto">
              <a:xfrm>
                <a:off x="2790" y="3954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" name="Freeform 2756"/>
              <p:cNvSpPr>
                <a:spLocks/>
              </p:cNvSpPr>
              <p:nvPr/>
            </p:nvSpPr>
            <p:spPr bwMode="auto">
              <a:xfrm>
                <a:off x="2790" y="3955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" name="Freeform 2757"/>
              <p:cNvSpPr>
                <a:spLocks/>
              </p:cNvSpPr>
              <p:nvPr/>
            </p:nvSpPr>
            <p:spPr bwMode="auto">
              <a:xfrm>
                <a:off x="2790" y="3956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" name="Freeform 2758"/>
              <p:cNvSpPr>
                <a:spLocks/>
              </p:cNvSpPr>
              <p:nvPr/>
            </p:nvSpPr>
            <p:spPr bwMode="auto">
              <a:xfrm>
                <a:off x="2790" y="3958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" name="Freeform 2759"/>
              <p:cNvSpPr>
                <a:spLocks/>
              </p:cNvSpPr>
              <p:nvPr/>
            </p:nvSpPr>
            <p:spPr bwMode="auto">
              <a:xfrm>
                <a:off x="2790" y="3959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" name="Freeform 2760"/>
              <p:cNvSpPr>
                <a:spLocks/>
              </p:cNvSpPr>
              <p:nvPr/>
            </p:nvSpPr>
            <p:spPr bwMode="auto">
              <a:xfrm>
                <a:off x="2790" y="3961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" name="Freeform 2761"/>
              <p:cNvSpPr>
                <a:spLocks/>
              </p:cNvSpPr>
              <p:nvPr/>
            </p:nvSpPr>
            <p:spPr bwMode="auto">
              <a:xfrm>
                <a:off x="2790" y="3964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" name="Freeform 2762"/>
              <p:cNvSpPr>
                <a:spLocks/>
              </p:cNvSpPr>
              <p:nvPr/>
            </p:nvSpPr>
            <p:spPr bwMode="auto">
              <a:xfrm>
                <a:off x="2791" y="396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" name="Freeform 2763"/>
              <p:cNvSpPr>
                <a:spLocks/>
              </p:cNvSpPr>
              <p:nvPr/>
            </p:nvSpPr>
            <p:spPr bwMode="auto">
              <a:xfrm>
                <a:off x="2791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" name="Freeform 2764"/>
              <p:cNvSpPr>
                <a:spLocks/>
              </p:cNvSpPr>
              <p:nvPr/>
            </p:nvSpPr>
            <p:spPr bwMode="auto">
              <a:xfrm>
                <a:off x="2791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" name="Freeform 2765"/>
              <p:cNvSpPr>
                <a:spLocks/>
              </p:cNvSpPr>
              <p:nvPr/>
            </p:nvSpPr>
            <p:spPr bwMode="auto">
              <a:xfrm>
                <a:off x="2791" y="3968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" name="Freeform 2766"/>
              <p:cNvSpPr>
                <a:spLocks/>
              </p:cNvSpPr>
              <p:nvPr/>
            </p:nvSpPr>
            <p:spPr bwMode="auto">
              <a:xfrm>
                <a:off x="2791" y="3970"/>
                <a:ext cx="6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2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5" y="2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2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" name="Freeform 2767"/>
              <p:cNvSpPr>
                <a:spLocks/>
              </p:cNvSpPr>
              <p:nvPr/>
            </p:nvSpPr>
            <p:spPr bwMode="auto">
              <a:xfrm>
                <a:off x="2793" y="3968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" name="Freeform 2768"/>
              <p:cNvSpPr>
                <a:spLocks/>
              </p:cNvSpPr>
              <p:nvPr/>
            </p:nvSpPr>
            <p:spPr bwMode="auto">
              <a:xfrm>
                <a:off x="2791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" name="Freeform 2769"/>
              <p:cNvSpPr>
                <a:spLocks/>
              </p:cNvSpPr>
              <p:nvPr/>
            </p:nvSpPr>
            <p:spPr bwMode="auto">
              <a:xfrm>
                <a:off x="2793" y="396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" name="Freeform 2770"/>
              <p:cNvSpPr>
                <a:spLocks/>
              </p:cNvSpPr>
              <p:nvPr/>
            </p:nvSpPr>
            <p:spPr bwMode="auto">
              <a:xfrm>
                <a:off x="2793" y="3962"/>
                <a:ext cx="4" cy="8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4" y="5"/>
                  </a:cxn>
                </a:cxnLst>
                <a:rect l="0" t="0" r="r" b="b"/>
                <a:pathLst>
                  <a:path w="4" h="8">
                    <a:moveTo>
                      <a:pt x="4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" name="Freeform 2771"/>
              <p:cNvSpPr>
                <a:spLocks/>
              </p:cNvSpPr>
              <p:nvPr/>
            </p:nvSpPr>
            <p:spPr bwMode="auto">
              <a:xfrm>
                <a:off x="2793" y="3967"/>
                <a:ext cx="4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1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0" name="Freeform 2772"/>
              <p:cNvSpPr>
                <a:spLocks/>
              </p:cNvSpPr>
              <p:nvPr/>
            </p:nvSpPr>
            <p:spPr bwMode="auto">
              <a:xfrm>
                <a:off x="2793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1" name="Freeform 2773"/>
              <p:cNvSpPr>
                <a:spLocks/>
              </p:cNvSpPr>
              <p:nvPr/>
            </p:nvSpPr>
            <p:spPr bwMode="auto">
              <a:xfrm>
                <a:off x="2793" y="3964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2" name="Freeform 2774"/>
              <p:cNvSpPr>
                <a:spLocks/>
              </p:cNvSpPr>
              <p:nvPr/>
            </p:nvSpPr>
            <p:spPr bwMode="auto">
              <a:xfrm>
                <a:off x="2793" y="3956"/>
                <a:ext cx="6" cy="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" name="Freeform 2775"/>
              <p:cNvSpPr>
                <a:spLocks/>
              </p:cNvSpPr>
              <p:nvPr/>
            </p:nvSpPr>
            <p:spPr bwMode="auto">
              <a:xfrm>
                <a:off x="2793" y="3949"/>
                <a:ext cx="6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4" name="Freeform 2776"/>
              <p:cNvSpPr>
                <a:spLocks/>
              </p:cNvSpPr>
              <p:nvPr/>
            </p:nvSpPr>
            <p:spPr bwMode="auto">
              <a:xfrm>
                <a:off x="2793" y="3936"/>
                <a:ext cx="6" cy="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3"/>
                  </a:cxn>
                  <a:cxn ang="0">
                    <a:pos x="6" y="13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13">
                    <a:moveTo>
                      <a:pt x="1" y="0"/>
                    </a:moveTo>
                    <a:lnTo>
                      <a:pt x="1" y="0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5" name="Freeform 2777"/>
              <p:cNvSpPr>
                <a:spLocks/>
              </p:cNvSpPr>
              <p:nvPr/>
            </p:nvSpPr>
            <p:spPr bwMode="auto">
              <a:xfrm>
                <a:off x="2794" y="3929"/>
                <a:ext cx="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6" name="Freeform 2778"/>
              <p:cNvSpPr>
                <a:spLocks/>
              </p:cNvSpPr>
              <p:nvPr/>
            </p:nvSpPr>
            <p:spPr bwMode="auto">
              <a:xfrm>
                <a:off x="2794" y="3927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7" name="Freeform 2779"/>
              <p:cNvSpPr>
                <a:spLocks/>
              </p:cNvSpPr>
              <p:nvPr/>
            </p:nvSpPr>
            <p:spPr bwMode="auto">
              <a:xfrm>
                <a:off x="2794" y="392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8" name="Freeform 2780"/>
              <p:cNvSpPr>
                <a:spLocks/>
              </p:cNvSpPr>
              <p:nvPr/>
            </p:nvSpPr>
            <p:spPr bwMode="auto">
              <a:xfrm>
                <a:off x="2794" y="3930"/>
                <a:ext cx="6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9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6" y="9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9" name="Freeform 2781"/>
              <p:cNvSpPr>
                <a:spLocks/>
              </p:cNvSpPr>
              <p:nvPr/>
            </p:nvSpPr>
            <p:spPr bwMode="auto">
              <a:xfrm>
                <a:off x="2794" y="3939"/>
                <a:ext cx="6" cy="7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6" y="7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0" name="Freeform 2782"/>
              <p:cNvSpPr>
                <a:spLocks/>
              </p:cNvSpPr>
              <p:nvPr/>
            </p:nvSpPr>
            <p:spPr bwMode="auto">
              <a:xfrm>
                <a:off x="2794" y="3946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1" name="Freeform 2783"/>
              <p:cNvSpPr>
                <a:spLocks/>
              </p:cNvSpPr>
              <p:nvPr/>
            </p:nvSpPr>
            <p:spPr bwMode="auto">
              <a:xfrm>
                <a:off x="2794" y="3954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2" name="Freeform 2784"/>
              <p:cNvSpPr>
                <a:spLocks/>
              </p:cNvSpPr>
              <p:nvPr/>
            </p:nvSpPr>
            <p:spPr bwMode="auto">
              <a:xfrm>
                <a:off x="2794" y="3961"/>
                <a:ext cx="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" name="Freeform 2785"/>
              <p:cNvSpPr>
                <a:spLocks/>
              </p:cNvSpPr>
              <p:nvPr/>
            </p:nvSpPr>
            <p:spPr bwMode="auto">
              <a:xfrm>
                <a:off x="2796" y="396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4" name="Freeform 2786"/>
              <p:cNvSpPr>
                <a:spLocks/>
              </p:cNvSpPr>
              <p:nvPr/>
            </p:nvSpPr>
            <p:spPr bwMode="auto">
              <a:xfrm>
                <a:off x="2796" y="3971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5" name="Freeform 2787"/>
              <p:cNvSpPr>
                <a:spLocks/>
              </p:cNvSpPr>
              <p:nvPr/>
            </p:nvSpPr>
            <p:spPr bwMode="auto">
              <a:xfrm>
                <a:off x="2796" y="3974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6" name="Freeform 2788"/>
              <p:cNvSpPr>
                <a:spLocks/>
              </p:cNvSpPr>
              <p:nvPr/>
            </p:nvSpPr>
            <p:spPr bwMode="auto">
              <a:xfrm>
                <a:off x="2796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7" name="Freeform 2789"/>
              <p:cNvSpPr>
                <a:spLocks/>
              </p:cNvSpPr>
              <p:nvPr/>
            </p:nvSpPr>
            <p:spPr bwMode="auto">
              <a:xfrm>
                <a:off x="2796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8" name="Freeform 2790"/>
              <p:cNvSpPr>
                <a:spLocks/>
              </p:cNvSpPr>
              <p:nvPr/>
            </p:nvSpPr>
            <p:spPr bwMode="auto">
              <a:xfrm>
                <a:off x="2796" y="397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9" name="Freeform 2791"/>
              <p:cNvSpPr>
                <a:spLocks/>
              </p:cNvSpPr>
              <p:nvPr/>
            </p:nvSpPr>
            <p:spPr bwMode="auto">
              <a:xfrm>
                <a:off x="2796" y="3975"/>
                <a:ext cx="5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0" name="Freeform 2792"/>
              <p:cNvSpPr>
                <a:spLocks/>
              </p:cNvSpPr>
              <p:nvPr/>
            </p:nvSpPr>
            <p:spPr bwMode="auto">
              <a:xfrm>
                <a:off x="2797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1" name="Freeform 2793"/>
              <p:cNvSpPr>
                <a:spLocks/>
              </p:cNvSpPr>
              <p:nvPr/>
            </p:nvSpPr>
            <p:spPr bwMode="auto">
              <a:xfrm>
                <a:off x="2797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2" name="Freeform 2794"/>
              <p:cNvSpPr>
                <a:spLocks/>
              </p:cNvSpPr>
              <p:nvPr/>
            </p:nvSpPr>
            <p:spPr bwMode="auto">
              <a:xfrm>
                <a:off x="2797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3" name="Freeform 2795"/>
              <p:cNvSpPr>
                <a:spLocks/>
              </p:cNvSpPr>
              <p:nvPr/>
            </p:nvSpPr>
            <p:spPr bwMode="auto">
              <a:xfrm>
                <a:off x="2797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4" name="Freeform 2796"/>
              <p:cNvSpPr>
                <a:spLocks/>
              </p:cNvSpPr>
              <p:nvPr/>
            </p:nvSpPr>
            <p:spPr bwMode="auto">
              <a:xfrm>
                <a:off x="28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5" name="Freeform 2797"/>
              <p:cNvSpPr>
                <a:spLocks/>
              </p:cNvSpPr>
              <p:nvPr/>
            </p:nvSpPr>
            <p:spPr bwMode="auto">
              <a:xfrm>
                <a:off x="2800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6" name="Freeform 2798"/>
              <p:cNvSpPr>
                <a:spLocks/>
              </p:cNvSpPr>
              <p:nvPr/>
            </p:nvSpPr>
            <p:spPr bwMode="auto">
              <a:xfrm>
                <a:off x="2799" y="3978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7" name="Freeform 2799"/>
              <p:cNvSpPr>
                <a:spLocks/>
              </p:cNvSpPr>
              <p:nvPr/>
            </p:nvSpPr>
            <p:spPr bwMode="auto">
              <a:xfrm>
                <a:off x="28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8" name="Freeform 2800"/>
              <p:cNvSpPr>
                <a:spLocks/>
              </p:cNvSpPr>
              <p:nvPr/>
            </p:nvSpPr>
            <p:spPr bwMode="auto">
              <a:xfrm>
                <a:off x="28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9" name="Freeform 2801"/>
              <p:cNvSpPr>
                <a:spLocks/>
              </p:cNvSpPr>
              <p:nvPr/>
            </p:nvSpPr>
            <p:spPr bwMode="auto">
              <a:xfrm>
                <a:off x="280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0" name="Freeform 2802"/>
              <p:cNvSpPr>
                <a:spLocks/>
              </p:cNvSpPr>
              <p:nvPr/>
            </p:nvSpPr>
            <p:spPr bwMode="auto">
              <a:xfrm>
                <a:off x="280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" name="Freeform 2803"/>
              <p:cNvSpPr>
                <a:spLocks/>
              </p:cNvSpPr>
              <p:nvPr/>
            </p:nvSpPr>
            <p:spPr bwMode="auto">
              <a:xfrm>
                <a:off x="280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2" name="Freeform 2804"/>
              <p:cNvSpPr>
                <a:spLocks/>
              </p:cNvSpPr>
              <p:nvPr/>
            </p:nvSpPr>
            <p:spPr bwMode="auto">
              <a:xfrm>
                <a:off x="280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3" name="Freeform 2805"/>
              <p:cNvSpPr>
                <a:spLocks/>
              </p:cNvSpPr>
              <p:nvPr/>
            </p:nvSpPr>
            <p:spPr bwMode="auto">
              <a:xfrm>
                <a:off x="280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4" name="Freeform 2806"/>
              <p:cNvSpPr>
                <a:spLocks/>
              </p:cNvSpPr>
              <p:nvPr/>
            </p:nvSpPr>
            <p:spPr bwMode="auto">
              <a:xfrm>
                <a:off x="280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5" name="Freeform 2807"/>
              <p:cNvSpPr>
                <a:spLocks/>
              </p:cNvSpPr>
              <p:nvPr/>
            </p:nvSpPr>
            <p:spPr bwMode="auto">
              <a:xfrm>
                <a:off x="280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6" name="Freeform 2808"/>
              <p:cNvSpPr>
                <a:spLocks/>
              </p:cNvSpPr>
              <p:nvPr/>
            </p:nvSpPr>
            <p:spPr bwMode="auto">
              <a:xfrm>
                <a:off x="280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7" name="Freeform 2809"/>
              <p:cNvSpPr>
                <a:spLocks/>
              </p:cNvSpPr>
              <p:nvPr/>
            </p:nvSpPr>
            <p:spPr bwMode="auto">
              <a:xfrm>
                <a:off x="28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8" name="Freeform 2810"/>
              <p:cNvSpPr>
                <a:spLocks/>
              </p:cNvSpPr>
              <p:nvPr/>
            </p:nvSpPr>
            <p:spPr bwMode="auto">
              <a:xfrm>
                <a:off x="28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9" name="Freeform 2811"/>
              <p:cNvSpPr>
                <a:spLocks/>
              </p:cNvSpPr>
              <p:nvPr/>
            </p:nvSpPr>
            <p:spPr bwMode="auto">
              <a:xfrm>
                <a:off x="28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0" name="Freeform 2812"/>
              <p:cNvSpPr>
                <a:spLocks/>
              </p:cNvSpPr>
              <p:nvPr/>
            </p:nvSpPr>
            <p:spPr bwMode="auto">
              <a:xfrm>
                <a:off x="28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1" name="Freeform 2813"/>
              <p:cNvSpPr>
                <a:spLocks/>
              </p:cNvSpPr>
              <p:nvPr/>
            </p:nvSpPr>
            <p:spPr bwMode="auto">
              <a:xfrm>
                <a:off x="28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2" name="Freeform 2814"/>
              <p:cNvSpPr>
                <a:spLocks/>
              </p:cNvSpPr>
              <p:nvPr/>
            </p:nvSpPr>
            <p:spPr bwMode="auto">
              <a:xfrm>
                <a:off x="28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3" name="Freeform 2815"/>
              <p:cNvSpPr>
                <a:spLocks/>
              </p:cNvSpPr>
              <p:nvPr/>
            </p:nvSpPr>
            <p:spPr bwMode="auto">
              <a:xfrm>
                <a:off x="280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4" name="Freeform 2816"/>
              <p:cNvSpPr>
                <a:spLocks/>
              </p:cNvSpPr>
              <p:nvPr/>
            </p:nvSpPr>
            <p:spPr bwMode="auto">
              <a:xfrm>
                <a:off x="28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5" name="Freeform 2817"/>
              <p:cNvSpPr>
                <a:spLocks/>
              </p:cNvSpPr>
              <p:nvPr/>
            </p:nvSpPr>
            <p:spPr bwMode="auto">
              <a:xfrm>
                <a:off x="28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6" name="Freeform 2818"/>
              <p:cNvSpPr>
                <a:spLocks/>
              </p:cNvSpPr>
              <p:nvPr/>
            </p:nvSpPr>
            <p:spPr bwMode="auto">
              <a:xfrm>
                <a:off x="28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7" name="Freeform 2819"/>
              <p:cNvSpPr>
                <a:spLocks/>
              </p:cNvSpPr>
              <p:nvPr/>
            </p:nvSpPr>
            <p:spPr bwMode="auto">
              <a:xfrm>
                <a:off x="28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8" name="Freeform 2820"/>
              <p:cNvSpPr>
                <a:spLocks/>
              </p:cNvSpPr>
              <p:nvPr/>
            </p:nvSpPr>
            <p:spPr bwMode="auto">
              <a:xfrm>
                <a:off x="28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9" name="Freeform 2821"/>
              <p:cNvSpPr>
                <a:spLocks/>
              </p:cNvSpPr>
              <p:nvPr/>
            </p:nvSpPr>
            <p:spPr bwMode="auto">
              <a:xfrm>
                <a:off x="28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0" name="Freeform 2822"/>
              <p:cNvSpPr>
                <a:spLocks/>
              </p:cNvSpPr>
              <p:nvPr/>
            </p:nvSpPr>
            <p:spPr bwMode="auto">
              <a:xfrm>
                <a:off x="280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1" name="Freeform 2823"/>
              <p:cNvSpPr>
                <a:spLocks/>
              </p:cNvSpPr>
              <p:nvPr/>
            </p:nvSpPr>
            <p:spPr bwMode="auto">
              <a:xfrm>
                <a:off x="280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2" name="Freeform 2824"/>
              <p:cNvSpPr>
                <a:spLocks/>
              </p:cNvSpPr>
              <p:nvPr/>
            </p:nvSpPr>
            <p:spPr bwMode="auto">
              <a:xfrm>
                <a:off x="28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3" name="Freeform 2825"/>
              <p:cNvSpPr>
                <a:spLocks/>
              </p:cNvSpPr>
              <p:nvPr/>
            </p:nvSpPr>
            <p:spPr bwMode="auto">
              <a:xfrm>
                <a:off x="28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4" name="Freeform 2826"/>
              <p:cNvSpPr>
                <a:spLocks/>
              </p:cNvSpPr>
              <p:nvPr/>
            </p:nvSpPr>
            <p:spPr bwMode="auto">
              <a:xfrm>
                <a:off x="28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5" name="Freeform 2827"/>
              <p:cNvSpPr>
                <a:spLocks/>
              </p:cNvSpPr>
              <p:nvPr/>
            </p:nvSpPr>
            <p:spPr bwMode="auto">
              <a:xfrm>
                <a:off x="28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6" name="Freeform 2828"/>
              <p:cNvSpPr>
                <a:spLocks/>
              </p:cNvSpPr>
              <p:nvPr/>
            </p:nvSpPr>
            <p:spPr bwMode="auto">
              <a:xfrm>
                <a:off x="28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7" name="Freeform 2829"/>
              <p:cNvSpPr>
                <a:spLocks/>
              </p:cNvSpPr>
              <p:nvPr/>
            </p:nvSpPr>
            <p:spPr bwMode="auto">
              <a:xfrm>
                <a:off x="28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3031"/>
            <p:cNvGrpSpPr>
              <a:grpSpLocks/>
            </p:cNvGrpSpPr>
            <p:nvPr/>
          </p:nvGrpSpPr>
          <p:grpSpPr bwMode="auto">
            <a:xfrm>
              <a:off x="2806" y="3954"/>
              <a:ext cx="40" cy="30"/>
              <a:chOff x="2806" y="3954"/>
              <a:chExt cx="40" cy="30"/>
            </a:xfrm>
          </p:grpSpPr>
          <p:sp>
            <p:nvSpPr>
              <p:cNvPr id="2388" name="Freeform 2831"/>
              <p:cNvSpPr>
                <a:spLocks/>
              </p:cNvSpPr>
              <p:nvPr/>
            </p:nvSpPr>
            <p:spPr bwMode="auto">
              <a:xfrm>
                <a:off x="280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9" name="Freeform 2832"/>
              <p:cNvSpPr>
                <a:spLocks/>
              </p:cNvSpPr>
              <p:nvPr/>
            </p:nvSpPr>
            <p:spPr bwMode="auto">
              <a:xfrm>
                <a:off x="28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0" name="Freeform 2833"/>
              <p:cNvSpPr>
                <a:spLocks/>
              </p:cNvSpPr>
              <p:nvPr/>
            </p:nvSpPr>
            <p:spPr bwMode="auto">
              <a:xfrm>
                <a:off x="28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1" name="Freeform 2834"/>
              <p:cNvSpPr>
                <a:spLocks/>
              </p:cNvSpPr>
              <p:nvPr/>
            </p:nvSpPr>
            <p:spPr bwMode="auto">
              <a:xfrm>
                <a:off x="28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2" name="Freeform 2835"/>
              <p:cNvSpPr>
                <a:spLocks/>
              </p:cNvSpPr>
              <p:nvPr/>
            </p:nvSpPr>
            <p:spPr bwMode="auto">
              <a:xfrm>
                <a:off x="28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3" name="Freeform 2836"/>
              <p:cNvSpPr>
                <a:spLocks/>
              </p:cNvSpPr>
              <p:nvPr/>
            </p:nvSpPr>
            <p:spPr bwMode="auto">
              <a:xfrm>
                <a:off x="28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4" name="Freeform 2837"/>
              <p:cNvSpPr>
                <a:spLocks/>
              </p:cNvSpPr>
              <p:nvPr/>
            </p:nvSpPr>
            <p:spPr bwMode="auto">
              <a:xfrm>
                <a:off x="28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5" name="Freeform 2838"/>
              <p:cNvSpPr>
                <a:spLocks/>
              </p:cNvSpPr>
              <p:nvPr/>
            </p:nvSpPr>
            <p:spPr bwMode="auto">
              <a:xfrm>
                <a:off x="28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6" name="Freeform 2839"/>
              <p:cNvSpPr>
                <a:spLocks/>
              </p:cNvSpPr>
              <p:nvPr/>
            </p:nvSpPr>
            <p:spPr bwMode="auto">
              <a:xfrm>
                <a:off x="280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7" name="Freeform 2840"/>
              <p:cNvSpPr>
                <a:spLocks/>
              </p:cNvSpPr>
              <p:nvPr/>
            </p:nvSpPr>
            <p:spPr bwMode="auto">
              <a:xfrm>
                <a:off x="280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8" name="Freeform 2841"/>
              <p:cNvSpPr>
                <a:spLocks/>
              </p:cNvSpPr>
              <p:nvPr/>
            </p:nvSpPr>
            <p:spPr bwMode="auto">
              <a:xfrm>
                <a:off x="28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9" name="Freeform 2842"/>
              <p:cNvSpPr>
                <a:spLocks/>
              </p:cNvSpPr>
              <p:nvPr/>
            </p:nvSpPr>
            <p:spPr bwMode="auto">
              <a:xfrm>
                <a:off x="28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0" name="Freeform 2843"/>
              <p:cNvSpPr>
                <a:spLocks/>
              </p:cNvSpPr>
              <p:nvPr/>
            </p:nvSpPr>
            <p:spPr bwMode="auto">
              <a:xfrm>
                <a:off x="28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1" name="Freeform 2844"/>
              <p:cNvSpPr>
                <a:spLocks/>
              </p:cNvSpPr>
              <p:nvPr/>
            </p:nvSpPr>
            <p:spPr bwMode="auto">
              <a:xfrm>
                <a:off x="28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2" name="Freeform 2845"/>
              <p:cNvSpPr>
                <a:spLocks/>
              </p:cNvSpPr>
              <p:nvPr/>
            </p:nvSpPr>
            <p:spPr bwMode="auto">
              <a:xfrm>
                <a:off x="28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3" name="Freeform 2846"/>
              <p:cNvSpPr>
                <a:spLocks/>
              </p:cNvSpPr>
              <p:nvPr/>
            </p:nvSpPr>
            <p:spPr bwMode="auto">
              <a:xfrm>
                <a:off x="28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4" name="Freeform 2847"/>
              <p:cNvSpPr>
                <a:spLocks/>
              </p:cNvSpPr>
              <p:nvPr/>
            </p:nvSpPr>
            <p:spPr bwMode="auto">
              <a:xfrm>
                <a:off x="280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5" name="Freeform 2848"/>
              <p:cNvSpPr>
                <a:spLocks/>
              </p:cNvSpPr>
              <p:nvPr/>
            </p:nvSpPr>
            <p:spPr bwMode="auto">
              <a:xfrm>
                <a:off x="281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6" name="Freeform 2849"/>
              <p:cNvSpPr>
                <a:spLocks/>
              </p:cNvSpPr>
              <p:nvPr/>
            </p:nvSpPr>
            <p:spPr bwMode="auto">
              <a:xfrm>
                <a:off x="281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7" name="Freeform 2850"/>
              <p:cNvSpPr>
                <a:spLocks/>
              </p:cNvSpPr>
              <p:nvPr/>
            </p:nvSpPr>
            <p:spPr bwMode="auto">
              <a:xfrm>
                <a:off x="281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8" name="Freeform 2851"/>
              <p:cNvSpPr>
                <a:spLocks/>
              </p:cNvSpPr>
              <p:nvPr/>
            </p:nvSpPr>
            <p:spPr bwMode="auto">
              <a:xfrm>
                <a:off x="2809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9" name="Freeform 2852"/>
              <p:cNvSpPr>
                <a:spLocks/>
              </p:cNvSpPr>
              <p:nvPr/>
            </p:nvSpPr>
            <p:spPr bwMode="auto">
              <a:xfrm>
                <a:off x="281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0" name="Freeform 2853"/>
              <p:cNvSpPr>
                <a:spLocks/>
              </p:cNvSpPr>
              <p:nvPr/>
            </p:nvSpPr>
            <p:spPr bwMode="auto">
              <a:xfrm>
                <a:off x="281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1" name="Freeform 2854"/>
              <p:cNvSpPr>
                <a:spLocks/>
              </p:cNvSpPr>
              <p:nvPr/>
            </p:nvSpPr>
            <p:spPr bwMode="auto">
              <a:xfrm>
                <a:off x="281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2" name="Freeform 2855"/>
              <p:cNvSpPr>
                <a:spLocks/>
              </p:cNvSpPr>
              <p:nvPr/>
            </p:nvSpPr>
            <p:spPr bwMode="auto">
              <a:xfrm>
                <a:off x="28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3" name="Freeform 2856"/>
              <p:cNvSpPr>
                <a:spLocks/>
              </p:cNvSpPr>
              <p:nvPr/>
            </p:nvSpPr>
            <p:spPr bwMode="auto">
              <a:xfrm>
                <a:off x="28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4" name="Freeform 2857"/>
              <p:cNvSpPr>
                <a:spLocks/>
              </p:cNvSpPr>
              <p:nvPr/>
            </p:nvSpPr>
            <p:spPr bwMode="auto">
              <a:xfrm>
                <a:off x="28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5" name="Freeform 2858"/>
              <p:cNvSpPr>
                <a:spLocks/>
              </p:cNvSpPr>
              <p:nvPr/>
            </p:nvSpPr>
            <p:spPr bwMode="auto">
              <a:xfrm>
                <a:off x="28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6" name="Freeform 2859"/>
              <p:cNvSpPr>
                <a:spLocks/>
              </p:cNvSpPr>
              <p:nvPr/>
            </p:nvSpPr>
            <p:spPr bwMode="auto">
              <a:xfrm>
                <a:off x="281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7" name="Freeform 2860"/>
              <p:cNvSpPr>
                <a:spLocks/>
              </p:cNvSpPr>
              <p:nvPr/>
            </p:nvSpPr>
            <p:spPr bwMode="auto">
              <a:xfrm>
                <a:off x="2810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8" name="Freeform 2861"/>
              <p:cNvSpPr>
                <a:spLocks/>
              </p:cNvSpPr>
              <p:nvPr/>
            </p:nvSpPr>
            <p:spPr bwMode="auto">
              <a:xfrm>
                <a:off x="28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9" name="Freeform 2862"/>
              <p:cNvSpPr>
                <a:spLocks/>
              </p:cNvSpPr>
              <p:nvPr/>
            </p:nvSpPr>
            <p:spPr bwMode="auto">
              <a:xfrm>
                <a:off x="281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Freeform 2863"/>
              <p:cNvSpPr>
                <a:spLocks/>
              </p:cNvSpPr>
              <p:nvPr/>
            </p:nvSpPr>
            <p:spPr bwMode="auto">
              <a:xfrm>
                <a:off x="281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Freeform 2864"/>
              <p:cNvSpPr>
                <a:spLocks/>
              </p:cNvSpPr>
              <p:nvPr/>
            </p:nvSpPr>
            <p:spPr bwMode="auto">
              <a:xfrm>
                <a:off x="281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Freeform 2865"/>
              <p:cNvSpPr>
                <a:spLocks/>
              </p:cNvSpPr>
              <p:nvPr/>
            </p:nvSpPr>
            <p:spPr bwMode="auto">
              <a:xfrm>
                <a:off x="281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Freeform 2866"/>
              <p:cNvSpPr>
                <a:spLocks/>
              </p:cNvSpPr>
              <p:nvPr/>
            </p:nvSpPr>
            <p:spPr bwMode="auto">
              <a:xfrm>
                <a:off x="2812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Freeform 2867"/>
              <p:cNvSpPr>
                <a:spLocks/>
              </p:cNvSpPr>
              <p:nvPr/>
            </p:nvSpPr>
            <p:spPr bwMode="auto">
              <a:xfrm>
                <a:off x="2810" y="3978"/>
                <a:ext cx="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Freeform 2868"/>
              <p:cNvSpPr>
                <a:spLocks/>
              </p:cNvSpPr>
              <p:nvPr/>
            </p:nvSpPr>
            <p:spPr bwMode="auto">
              <a:xfrm>
                <a:off x="2812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Freeform 2869"/>
              <p:cNvSpPr>
                <a:spLocks/>
              </p:cNvSpPr>
              <p:nvPr/>
            </p:nvSpPr>
            <p:spPr bwMode="auto">
              <a:xfrm>
                <a:off x="2813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Freeform 2870"/>
              <p:cNvSpPr>
                <a:spLocks/>
              </p:cNvSpPr>
              <p:nvPr/>
            </p:nvSpPr>
            <p:spPr bwMode="auto">
              <a:xfrm>
                <a:off x="2812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8" name="Freeform 2871"/>
              <p:cNvSpPr>
                <a:spLocks/>
              </p:cNvSpPr>
              <p:nvPr/>
            </p:nvSpPr>
            <p:spPr bwMode="auto">
              <a:xfrm>
                <a:off x="2814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5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5"/>
                  </a:cxn>
                </a:cxnLst>
                <a:rect l="0" t="0" r="r" b="b"/>
                <a:pathLst>
                  <a:path w="2" h="6">
                    <a:moveTo>
                      <a:pt x="2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Freeform 2872"/>
              <p:cNvSpPr>
                <a:spLocks/>
              </p:cNvSpPr>
              <p:nvPr/>
            </p:nvSpPr>
            <p:spPr bwMode="auto">
              <a:xfrm>
                <a:off x="2812" y="3972"/>
                <a:ext cx="5" cy="8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4" y="5"/>
                  </a:cxn>
                </a:cxnLst>
                <a:rect l="0" t="0" r="r" b="b"/>
                <a:pathLst>
                  <a:path w="5" h="8">
                    <a:moveTo>
                      <a:pt x="4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Freeform 2873"/>
              <p:cNvSpPr>
                <a:spLocks/>
              </p:cNvSpPr>
              <p:nvPr/>
            </p:nvSpPr>
            <p:spPr bwMode="auto">
              <a:xfrm>
                <a:off x="2813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Freeform 2874"/>
              <p:cNvSpPr>
                <a:spLocks/>
              </p:cNvSpPr>
              <p:nvPr/>
            </p:nvSpPr>
            <p:spPr bwMode="auto">
              <a:xfrm>
                <a:off x="2812" y="3977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Freeform 2875"/>
              <p:cNvSpPr>
                <a:spLocks/>
              </p:cNvSpPr>
              <p:nvPr/>
            </p:nvSpPr>
            <p:spPr bwMode="auto">
              <a:xfrm>
                <a:off x="2813" y="3978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Freeform 2876"/>
              <p:cNvSpPr>
                <a:spLocks/>
              </p:cNvSpPr>
              <p:nvPr/>
            </p:nvSpPr>
            <p:spPr bwMode="auto">
              <a:xfrm>
                <a:off x="2814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Freeform 2877"/>
              <p:cNvSpPr>
                <a:spLocks/>
              </p:cNvSpPr>
              <p:nvPr/>
            </p:nvSpPr>
            <p:spPr bwMode="auto">
              <a:xfrm>
                <a:off x="2813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5" name="Freeform 2878"/>
              <p:cNvSpPr>
                <a:spLocks/>
              </p:cNvSpPr>
              <p:nvPr/>
            </p:nvSpPr>
            <p:spPr bwMode="auto">
              <a:xfrm>
                <a:off x="2813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6" name="Freeform 2879"/>
              <p:cNvSpPr>
                <a:spLocks/>
              </p:cNvSpPr>
              <p:nvPr/>
            </p:nvSpPr>
            <p:spPr bwMode="auto">
              <a:xfrm>
                <a:off x="2813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Freeform 2880"/>
              <p:cNvSpPr>
                <a:spLocks/>
              </p:cNvSpPr>
              <p:nvPr/>
            </p:nvSpPr>
            <p:spPr bwMode="auto">
              <a:xfrm>
                <a:off x="2813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Freeform 2881"/>
              <p:cNvSpPr>
                <a:spLocks/>
              </p:cNvSpPr>
              <p:nvPr/>
            </p:nvSpPr>
            <p:spPr bwMode="auto">
              <a:xfrm>
                <a:off x="2813" y="3970"/>
                <a:ext cx="6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Freeform 2882"/>
              <p:cNvSpPr>
                <a:spLocks/>
              </p:cNvSpPr>
              <p:nvPr/>
            </p:nvSpPr>
            <p:spPr bwMode="auto">
              <a:xfrm>
                <a:off x="2816" y="3970"/>
                <a:ext cx="3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Freeform 2883"/>
              <p:cNvSpPr>
                <a:spLocks/>
              </p:cNvSpPr>
              <p:nvPr/>
            </p:nvSpPr>
            <p:spPr bwMode="auto">
              <a:xfrm>
                <a:off x="2814" y="3971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Freeform 2884"/>
              <p:cNvSpPr>
                <a:spLocks/>
              </p:cNvSpPr>
              <p:nvPr/>
            </p:nvSpPr>
            <p:spPr bwMode="auto">
              <a:xfrm>
                <a:off x="2814" y="3971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Freeform 2885"/>
              <p:cNvSpPr>
                <a:spLocks/>
              </p:cNvSpPr>
              <p:nvPr/>
            </p:nvSpPr>
            <p:spPr bwMode="auto">
              <a:xfrm>
                <a:off x="2814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3" name="Freeform 2886"/>
              <p:cNvSpPr>
                <a:spLocks/>
              </p:cNvSpPr>
              <p:nvPr/>
            </p:nvSpPr>
            <p:spPr bwMode="auto">
              <a:xfrm>
                <a:off x="2814" y="3975"/>
                <a:ext cx="6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5" y="3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4" name="Freeform 2887"/>
              <p:cNvSpPr>
                <a:spLocks/>
              </p:cNvSpPr>
              <p:nvPr/>
            </p:nvSpPr>
            <p:spPr bwMode="auto">
              <a:xfrm>
                <a:off x="2816" y="3974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5" name="Freeform 2888"/>
              <p:cNvSpPr>
                <a:spLocks/>
              </p:cNvSpPr>
              <p:nvPr/>
            </p:nvSpPr>
            <p:spPr bwMode="auto">
              <a:xfrm>
                <a:off x="2817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6" name="Freeform 2889"/>
              <p:cNvSpPr>
                <a:spLocks/>
              </p:cNvSpPr>
              <p:nvPr/>
            </p:nvSpPr>
            <p:spPr bwMode="auto">
              <a:xfrm>
                <a:off x="2816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7" name="Freeform 2890"/>
              <p:cNvSpPr>
                <a:spLocks/>
              </p:cNvSpPr>
              <p:nvPr/>
            </p:nvSpPr>
            <p:spPr bwMode="auto">
              <a:xfrm>
                <a:off x="2816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" name="Freeform 2891"/>
              <p:cNvSpPr>
                <a:spLocks/>
              </p:cNvSpPr>
              <p:nvPr/>
            </p:nvSpPr>
            <p:spPr bwMode="auto">
              <a:xfrm>
                <a:off x="2816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9" name="Freeform 2892"/>
              <p:cNvSpPr>
                <a:spLocks/>
              </p:cNvSpPr>
              <p:nvPr/>
            </p:nvSpPr>
            <p:spPr bwMode="auto">
              <a:xfrm>
                <a:off x="2816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0" name="Freeform 2893"/>
              <p:cNvSpPr>
                <a:spLocks/>
              </p:cNvSpPr>
              <p:nvPr/>
            </p:nvSpPr>
            <p:spPr bwMode="auto">
              <a:xfrm>
                <a:off x="2816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1" name="Freeform 2894"/>
              <p:cNvSpPr>
                <a:spLocks/>
              </p:cNvSpPr>
              <p:nvPr/>
            </p:nvSpPr>
            <p:spPr bwMode="auto">
              <a:xfrm>
                <a:off x="2816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2" name="Freeform 2895"/>
              <p:cNvSpPr>
                <a:spLocks/>
              </p:cNvSpPr>
              <p:nvPr/>
            </p:nvSpPr>
            <p:spPr bwMode="auto">
              <a:xfrm>
                <a:off x="2816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3" name="Freeform 2896"/>
              <p:cNvSpPr>
                <a:spLocks/>
              </p:cNvSpPr>
              <p:nvPr/>
            </p:nvSpPr>
            <p:spPr bwMode="auto">
              <a:xfrm>
                <a:off x="2816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4" name="Freeform 2897"/>
              <p:cNvSpPr>
                <a:spLocks/>
              </p:cNvSpPr>
              <p:nvPr/>
            </p:nvSpPr>
            <p:spPr bwMode="auto">
              <a:xfrm>
                <a:off x="2816" y="3977"/>
                <a:ext cx="6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4" y="4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5" name="Freeform 2898"/>
              <p:cNvSpPr>
                <a:spLocks/>
              </p:cNvSpPr>
              <p:nvPr/>
            </p:nvSpPr>
            <p:spPr bwMode="auto">
              <a:xfrm>
                <a:off x="2819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6" name="Freeform 2899"/>
              <p:cNvSpPr>
                <a:spLocks/>
              </p:cNvSpPr>
              <p:nvPr/>
            </p:nvSpPr>
            <p:spPr bwMode="auto">
              <a:xfrm>
                <a:off x="2817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7" name="Freeform 2900"/>
              <p:cNvSpPr>
                <a:spLocks/>
              </p:cNvSpPr>
              <p:nvPr/>
            </p:nvSpPr>
            <p:spPr bwMode="auto">
              <a:xfrm>
                <a:off x="2817" y="3972"/>
                <a:ext cx="5" cy="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" name="Freeform 2901"/>
              <p:cNvSpPr>
                <a:spLocks/>
              </p:cNvSpPr>
              <p:nvPr/>
            </p:nvSpPr>
            <p:spPr bwMode="auto">
              <a:xfrm>
                <a:off x="2817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" name="Freeform 2902"/>
              <p:cNvSpPr>
                <a:spLocks/>
              </p:cNvSpPr>
              <p:nvPr/>
            </p:nvSpPr>
            <p:spPr bwMode="auto">
              <a:xfrm>
                <a:off x="2817" y="3977"/>
                <a:ext cx="5" cy="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4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" name="Freeform 2903"/>
              <p:cNvSpPr>
                <a:spLocks/>
              </p:cNvSpPr>
              <p:nvPr/>
            </p:nvSpPr>
            <p:spPr bwMode="auto">
              <a:xfrm>
                <a:off x="2819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" name="Freeform 2904"/>
              <p:cNvSpPr>
                <a:spLocks/>
              </p:cNvSpPr>
              <p:nvPr/>
            </p:nvSpPr>
            <p:spPr bwMode="auto">
              <a:xfrm>
                <a:off x="2817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" name="Freeform 2905"/>
              <p:cNvSpPr>
                <a:spLocks/>
              </p:cNvSpPr>
              <p:nvPr/>
            </p:nvSpPr>
            <p:spPr bwMode="auto">
              <a:xfrm>
                <a:off x="2819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" name="Freeform 2906"/>
              <p:cNvSpPr>
                <a:spLocks/>
              </p:cNvSpPr>
              <p:nvPr/>
            </p:nvSpPr>
            <p:spPr bwMode="auto">
              <a:xfrm>
                <a:off x="2819" y="3974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Freeform 2907"/>
              <p:cNvSpPr>
                <a:spLocks/>
              </p:cNvSpPr>
              <p:nvPr/>
            </p:nvSpPr>
            <p:spPr bwMode="auto">
              <a:xfrm>
                <a:off x="2820" y="3974"/>
                <a:ext cx="3" cy="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" name="Freeform 2908"/>
              <p:cNvSpPr>
                <a:spLocks/>
              </p:cNvSpPr>
              <p:nvPr/>
            </p:nvSpPr>
            <p:spPr bwMode="auto">
              <a:xfrm>
                <a:off x="2819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Freeform 2909"/>
              <p:cNvSpPr>
                <a:spLocks/>
              </p:cNvSpPr>
              <p:nvPr/>
            </p:nvSpPr>
            <p:spPr bwMode="auto">
              <a:xfrm>
                <a:off x="2819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Freeform 2910"/>
              <p:cNvSpPr>
                <a:spLocks/>
              </p:cNvSpPr>
              <p:nvPr/>
            </p:nvSpPr>
            <p:spPr bwMode="auto">
              <a:xfrm>
                <a:off x="2819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Freeform 2911"/>
              <p:cNvSpPr>
                <a:spLocks/>
              </p:cNvSpPr>
              <p:nvPr/>
            </p:nvSpPr>
            <p:spPr bwMode="auto">
              <a:xfrm>
                <a:off x="2819" y="3977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" name="Freeform 2912"/>
              <p:cNvSpPr>
                <a:spLocks/>
              </p:cNvSpPr>
              <p:nvPr/>
            </p:nvSpPr>
            <p:spPr bwMode="auto">
              <a:xfrm>
                <a:off x="2820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Freeform 2913"/>
              <p:cNvSpPr>
                <a:spLocks/>
              </p:cNvSpPr>
              <p:nvPr/>
            </p:nvSpPr>
            <p:spPr bwMode="auto">
              <a:xfrm>
                <a:off x="2822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Freeform 2914"/>
              <p:cNvSpPr>
                <a:spLocks/>
              </p:cNvSpPr>
              <p:nvPr/>
            </p:nvSpPr>
            <p:spPr bwMode="auto">
              <a:xfrm>
                <a:off x="2820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2" name="Freeform 2915"/>
              <p:cNvSpPr>
                <a:spLocks/>
              </p:cNvSpPr>
              <p:nvPr/>
            </p:nvSpPr>
            <p:spPr bwMode="auto">
              <a:xfrm>
                <a:off x="2820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Freeform 2916"/>
              <p:cNvSpPr>
                <a:spLocks/>
              </p:cNvSpPr>
              <p:nvPr/>
            </p:nvSpPr>
            <p:spPr bwMode="auto">
              <a:xfrm>
                <a:off x="2820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Freeform 2917"/>
              <p:cNvSpPr>
                <a:spLocks/>
              </p:cNvSpPr>
              <p:nvPr/>
            </p:nvSpPr>
            <p:spPr bwMode="auto">
              <a:xfrm>
                <a:off x="2820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5" name="Freeform 2918"/>
              <p:cNvSpPr>
                <a:spLocks/>
              </p:cNvSpPr>
              <p:nvPr/>
            </p:nvSpPr>
            <p:spPr bwMode="auto">
              <a:xfrm>
                <a:off x="2820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Freeform 2919"/>
              <p:cNvSpPr>
                <a:spLocks/>
              </p:cNvSpPr>
              <p:nvPr/>
            </p:nvSpPr>
            <p:spPr bwMode="auto">
              <a:xfrm>
                <a:off x="2820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Freeform 2920"/>
              <p:cNvSpPr>
                <a:spLocks/>
              </p:cNvSpPr>
              <p:nvPr/>
            </p:nvSpPr>
            <p:spPr bwMode="auto">
              <a:xfrm>
                <a:off x="2820" y="3975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8" name="Freeform 2921"/>
              <p:cNvSpPr>
                <a:spLocks/>
              </p:cNvSpPr>
              <p:nvPr/>
            </p:nvSpPr>
            <p:spPr bwMode="auto">
              <a:xfrm>
                <a:off x="2822" y="3975"/>
                <a:ext cx="4" cy="9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3" y="9"/>
                  </a:cxn>
                  <a:cxn ang="0">
                    <a:pos x="4" y="3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9" name="Freeform 2922"/>
              <p:cNvSpPr>
                <a:spLocks/>
              </p:cNvSpPr>
              <p:nvPr/>
            </p:nvSpPr>
            <p:spPr bwMode="auto">
              <a:xfrm>
                <a:off x="2822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0" name="Freeform 2923"/>
              <p:cNvSpPr>
                <a:spLocks/>
              </p:cNvSpPr>
              <p:nvPr/>
            </p:nvSpPr>
            <p:spPr bwMode="auto">
              <a:xfrm>
                <a:off x="2822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Freeform 2924"/>
              <p:cNvSpPr>
                <a:spLocks/>
              </p:cNvSpPr>
              <p:nvPr/>
            </p:nvSpPr>
            <p:spPr bwMode="auto">
              <a:xfrm>
                <a:off x="2822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Freeform 2925"/>
              <p:cNvSpPr>
                <a:spLocks/>
              </p:cNvSpPr>
              <p:nvPr/>
            </p:nvSpPr>
            <p:spPr bwMode="auto">
              <a:xfrm>
                <a:off x="2822" y="3970"/>
                <a:ext cx="6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Freeform 2926"/>
              <p:cNvSpPr>
                <a:spLocks/>
              </p:cNvSpPr>
              <p:nvPr/>
            </p:nvSpPr>
            <p:spPr bwMode="auto">
              <a:xfrm>
                <a:off x="2825" y="3970"/>
                <a:ext cx="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Freeform 2927"/>
              <p:cNvSpPr>
                <a:spLocks/>
              </p:cNvSpPr>
              <p:nvPr/>
            </p:nvSpPr>
            <p:spPr bwMode="auto">
              <a:xfrm>
                <a:off x="2825" y="3970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5" name="Freeform 2928"/>
              <p:cNvSpPr>
                <a:spLocks/>
              </p:cNvSpPr>
              <p:nvPr/>
            </p:nvSpPr>
            <p:spPr bwMode="auto">
              <a:xfrm>
                <a:off x="2823" y="3970"/>
                <a:ext cx="5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5" y="2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Freeform 2929"/>
              <p:cNvSpPr>
                <a:spLocks/>
              </p:cNvSpPr>
              <p:nvPr/>
            </p:nvSpPr>
            <p:spPr bwMode="auto">
              <a:xfrm>
                <a:off x="2823" y="3972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7" name="Freeform 2930"/>
              <p:cNvSpPr>
                <a:spLocks/>
              </p:cNvSpPr>
              <p:nvPr/>
            </p:nvSpPr>
            <p:spPr bwMode="auto">
              <a:xfrm>
                <a:off x="2823" y="397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8" name="Freeform 2931"/>
              <p:cNvSpPr>
                <a:spLocks/>
              </p:cNvSpPr>
              <p:nvPr/>
            </p:nvSpPr>
            <p:spPr bwMode="auto">
              <a:xfrm>
                <a:off x="2823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9" name="Freeform 2932"/>
              <p:cNvSpPr>
                <a:spLocks/>
              </p:cNvSpPr>
              <p:nvPr/>
            </p:nvSpPr>
            <p:spPr bwMode="auto">
              <a:xfrm>
                <a:off x="2823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0" name="Freeform 2933"/>
              <p:cNvSpPr>
                <a:spLocks/>
              </p:cNvSpPr>
              <p:nvPr/>
            </p:nvSpPr>
            <p:spPr bwMode="auto">
              <a:xfrm>
                <a:off x="2823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1" name="Freeform 2934"/>
              <p:cNvSpPr>
                <a:spLocks/>
              </p:cNvSpPr>
              <p:nvPr/>
            </p:nvSpPr>
            <p:spPr bwMode="auto">
              <a:xfrm>
                <a:off x="2823" y="3975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2" name="Freeform 2935"/>
              <p:cNvSpPr>
                <a:spLocks/>
              </p:cNvSpPr>
              <p:nvPr/>
            </p:nvSpPr>
            <p:spPr bwMode="auto">
              <a:xfrm>
                <a:off x="2825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3" name="Freeform 2936"/>
              <p:cNvSpPr>
                <a:spLocks/>
              </p:cNvSpPr>
              <p:nvPr/>
            </p:nvSpPr>
            <p:spPr bwMode="auto">
              <a:xfrm>
                <a:off x="2826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4" name="Freeform 2937"/>
              <p:cNvSpPr>
                <a:spLocks/>
              </p:cNvSpPr>
              <p:nvPr/>
            </p:nvSpPr>
            <p:spPr bwMode="auto">
              <a:xfrm>
                <a:off x="2825" y="3975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5" name="Freeform 2938"/>
              <p:cNvSpPr>
                <a:spLocks/>
              </p:cNvSpPr>
              <p:nvPr/>
            </p:nvSpPr>
            <p:spPr bwMode="auto">
              <a:xfrm>
                <a:off x="2828" y="3975"/>
                <a:ext cx="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6" name="Freeform 2939"/>
              <p:cNvSpPr>
                <a:spLocks/>
              </p:cNvSpPr>
              <p:nvPr/>
            </p:nvSpPr>
            <p:spPr bwMode="auto">
              <a:xfrm>
                <a:off x="2828" y="3975"/>
                <a:ext cx="2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7" name="Freeform 2940"/>
              <p:cNvSpPr>
                <a:spLocks/>
              </p:cNvSpPr>
              <p:nvPr/>
            </p:nvSpPr>
            <p:spPr bwMode="auto">
              <a:xfrm>
                <a:off x="2825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8" name="Freeform 2941"/>
              <p:cNvSpPr>
                <a:spLocks/>
              </p:cNvSpPr>
              <p:nvPr/>
            </p:nvSpPr>
            <p:spPr bwMode="auto">
              <a:xfrm>
                <a:off x="2825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9" name="Freeform 2942"/>
              <p:cNvSpPr>
                <a:spLocks/>
              </p:cNvSpPr>
              <p:nvPr/>
            </p:nvSpPr>
            <p:spPr bwMode="auto">
              <a:xfrm>
                <a:off x="2825" y="3971"/>
                <a:ext cx="5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0" name="Freeform 2943"/>
              <p:cNvSpPr>
                <a:spLocks/>
              </p:cNvSpPr>
              <p:nvPr/>
            </p:nvSpPr>
            <p:spPr bwMode="auto">
              <a:xfrm>
                <a:off x="2826" y="3971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1" name="Freeform 2944"/>
              <p:cNvSpPr>
                <a:spLocks/>
              </p:cNvSpPr>
              <p:nvPr/>
            </p:nvSpPr>
            <p:spPr bwMode="auto">
              <a:xfrm>
                <a:off x="2826" y="3971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2" name="Freeform 2945"/>
              <p:cNvSpPr>
                <a:spLocks/>
              </p:cNvSpPr>
              <p:nvPr/>
            </p:nvSpPr>
            <p:spPr bwMode="auto">
              <a:xfrm>
                <a:off x="2826" y="3971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" name="Freeform 2946"/>
              <p:cNvSpPr>
                <a:spLocks/>
              </p:cNvSpPr>
              <p:nvPr/>
            </p:nvSpPr>
            <p:spPr bwMode="auto">
              <a:xfrm>
                <a:off x="2826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4" name="Freeform 2947"/>
              <p:cNvSpPr>
                <a:spLocks/>
              </p:cNvSpPr>
              <p:nvPr/>
            </p:nvSpPr>
            <p:spPr bwMode="auto">
              <a:xfrm>
                <a:off x="2826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5" name="Freeform 2948"/>
              <p:cNvSpPr>
                <a:spLocks/>
              </p:cNvSpPr>
              <p:nvPr/>
            </p:nvSpPr>
            <p:spPr bwMode="auto">
              <a:xfrm>
                <a:off x="2826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6" name="Freeform 2949"/>
              <p:cNvSpPr>
                <a:spLocks/>
              </p:cNvSpPr>
              <p:nvPr/>
            </p:nvSpPr>
            <p:spPr bwMode="auto">
              <a:xfrm>
                <a:off x="2826" y="396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7" name="Freeform 2950"/>
              <p:cNvSpPr>
                <a:spLocks/>
              </p:cNvSpPr>
              <p:nvPr/>
            </p:nvSpPr>
            <p:spPr bwMode="auto">
              <a:xfrm>
                <a:off x="2826" y="396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8" name="Freeform 2951"/>
              <p:cNvSpPr>
                <a:spLocks/>
              </p:cNvSpPr>
              <p:nvPr/>
            </p:nvSpPr>
            <p:spPr bwMode="auto">
              <a:xfrm>
                <a:off x="2828" y="3961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9" name="Freeform 2952"/>
              <p:cNvSpPr>
                <a:spLocks/>
              </p:cNvSpPr>
              <p:nvPr/>
            </p:nvSpPr>
            <p:spPr bwMode="auto">
              <a:xfrm>
                <a:off x="2828" y="3955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0" name="Freeform 2953"/>
              <p:cNvSpPr>
                <a:spLocks/>
              </p:cNvSpPr>
              <p:nvPr/>
            </p:nvSpPr>
            <p:spPr bwMode="auto">
              <a:xfrm>
                <a:off x="2828" y="3954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1" name="Freeform 2954"/>
              <p:cNvSpPr>
                <a:spLocks/>
              </p:cNvSpPr>
              <p:nvPr/>
            </p:nvSpPr>
            <p:spPr bwMode="auto">
              <a:xfrm>
                <a:off x="2828" y="3954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2" name="Freeform 2955"/>
              <p:cNvSpPr>
                <a:spLocks/>
              </p:cNvSpPr>
              <p:nvPr/>
            </p:nvSpPr>
            <p:spPr bwMode="auto">
              <a:xfrm>
                <a:off x="2828" y="3954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3" name="Freeform 2956"/>
              <p:cNvSpPr>
                <a:spLocks/>
              </p:cNvSpPr>
              <p:nvPr/>
            </p:nvSpPr>
            <p:spPr bwMode="auto">
              <a:xfrm>
                <a:off x="2828" y="3956"/>
                <a:ext cx="5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4" name="Freeform 2957"/>
              <p:cNvSpPr>
                <a:spLocks/>
              </p:cNvSpPr>
              <p:nvPr/>
            </p:nvSpPr>
            <p:spPr bwMode="auto">
              <a:xfrm>
                <a:off x="2828" y="3962"/>
                <a:ext cx="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5" name="Freeform 2958"/>
              <p:cNvSpPr>
                <a:spLocks/>
              </p:cNvSpPr>
              <p:nvPr/>
            </p:nvSpPr>
            <p:spPr bwMode="auto">
              <a:xfrm>
                <a:off x="2828" y="3965"/>
                <a:ext cx="5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6" name="Freeform 2959"/>
              <p:cNvSpPr>
                <a:spLocks/>
              </p:cNvSpPr>
              <p:nvPr/>
            </p:nvSpPr>
            <p:spPr bwMode="auto">
              <a:xfrm>
                <a:off x="2829" y="3970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7" name="Freeform 2960"/>
              <p:cNvSpPr>
                <a:spLocks/>
              </p:cNvSpPr>
              <p:nvPr/>
            </p:nvSpPr>
            <p:spPr bwMode="auto">
              <a:xfrm>
                <a:off x="2829" y="397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8" name="Freeform 2961"/>
              <p:cNvSpPr>
                <a:spLocks/>
              </p:cNvSpPr>
              <p:nvPr/>
            </p:nvSpPr>
            <p:spPr bwMode="auto">
              <a:xfrm>
                <a:off x="2829" y="3972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9" name="Freeform 2962"/>
              <p:cNvSpPr>
                <a:spLocks/>
              </p:cNvSpPr>
              <p:nvPr/>
            </p:nvSpPr>
            <p:spPr bwMode="auto">
              <a:xfrm>
                <a:off x="2832" y="3971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0" name="Freeform 2963"/>
              <p:cNvSpPr>
                <a:spLocks/>
              </p:cNvSpPr>
              <p:nvPr/>
            </p:nvSpPr>
            <p:spPr bwMode="auto">
              <a:xfrm>
                <a:off x="2830" y="3971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1" name="Freeform 2964"/>
              <p:cNvSpPr>
                <a:spLocks/>
              </p:cNvSpPr>
              <p:nvPr/>
            </p:nvSpPr>
            <p:spPr bwMode="auto">
              <a:xfrm>
                <a:off x="2832" y="3971"/>
                <a:ext cx="3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2" name="Freeform 2965"/>
              <p:cNvSpPr>
                <a:spLocks/>
              </p:cNvSpPr>
              <p:nvPr/>
            </p:nvSpPr>
            <p:spPr bwMode="auto">
              <a:xfrm>
                <a:off x="2829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3" name="Freeform 2966"/>
              <p:cNvSpPr>
                <a:spLocks/>
              </p:cNvSpPr>
              <p:nvPr/>
            </p:nvSpPr>
            <p:spPr bwMode="auto">
              <a:xfrm>
                <a:off x="2829" y="3974"/>
                <a:ext cx="6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6" h="1">
                    <a:moveTo>
                      <a:pt x="1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4" name="Freeform 2967"/>
              <p:cNvSpPr>
                <a:spLocks/>
              </p:cNvSpPr>
              <p:nvPr/>
            </p:nvSpPr>
            <p:spPr bwMode="auto">
              <a:xfrm>
                <a:off x="2830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5" name="Freeform 2968"/>
              <p:cNvSpPr>
                <a:spLocks/>
              </p:cNvSpPr>
              <p:nvPr/>
            </p:nvSpPr>
            <p:spPr bwMode="auto">
              <a:xfrm>
                <a:off x="2830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6" name="Freeform 2969"/>
              <p:cNvSpPr>
                <a:spLocks/>
              </p:cNvSpPr>
              <p:nvPr/>
            </p:nvSpPr>
            <p:spPr bwMode="auto">
              <a:xfrm>
                <a:off x="2830" y="3972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7" name="Freeform 2970"/>
              <p:cNvSpPr>
                <a:spLocks/>
              </p:cNvSpPr>
              <p:nvPr/>
            </p:nvSpPr>
            <p:spPr bwMode="auto">
              <a:xfrm>
                <a:off x="2832" y="3972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8" name="Freeform 2971"/>
              <p:cNvSpPr>
                <a:spLocks/>
              </p:cNvSpPr>
              <p:nvPr/>
            </p:nvSpPr>
            <p:spPr bwMode="auto">
              <a:xfrm>
                <a:off x="2832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9" name="Freeform 2972"/>
              <p:cNvSpPr>
                <a:spLocks/>
              </p:cNvSpPr>
              <p:nvPr/>
            </p:nvSpPr>
            <p:spPr bwMode="auto">
              <a:xfrm>
                <a:off x="2830" y="3974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0" name="Freeform 2973"/>
              <p:cNvSpPr>
                <a:spLocks/>
              </p:cNvSpPr>
              <p:nvPr/>
            </p:nvSpPr>
            <p:spPr bwMode="auto">
              <a:xfrm>
                <a:off x="2830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1" name="Freeform 2974"/>
              <p:cNvSpPr>
                <a:spLocks/>
              </p:cNvSpPr>
              <p:nvPr/>
            </p:nvSpPr>
            <p:spPr bwMode="auto">
              <a:xfrm>
                <a:off x="2832" y="3972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2" name="Freeform 2975"/>
              <p:cNvSpPr>
                <a:spLocks/>
              </p:cNvSpPr>
              <p:nvPr/>
            </p:nvSpPr>
            <p:spPr bwMode="auto">
              <a:xfrm>
                <a:off x="2832" y="3974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3" name="Freeform 2976"/>
              <p:cNvSpPr>
                <a:spLocks/>
              </p:cNvSpPr>
              <p:nvPr/>
            </p:nvSpPr>
            <p:spPr bwMode="auto">
              <a:xfrm>
                <a:off x="2832" y="3974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4" name="Freeform 2977"/>
              <p:cNvSpPr>
                <a:spLocks/>
              </p:cNvSpPr>
              <p:nvPr/>
            </p:nvSpPr>
            <p:spPr bwMode="auto">
              <a:xfrm>
                <a:off x="2832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5" name="Freeform 2978"/>
              <p:cNvSpPr>
                <a:spLocks/>
              </p:cNvSpPr>
              <p:nvPr/>
            </p:nvSpPr>
            <p:spPr bwMode="auto">
              <a:xfrm>
                <a:off x="2832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6" name="Freeform 2979"/>
              <p:cNvSpPr>
                <a:spLocks/>
              </p:cNvSpPr>
              <p:nvPr/>
            </p:nvSpPr>
            <p:spPr bwMode="auto">
              <a:xfrm>
                <a:off x="2832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7" name="Freeform 2980"/>
              <p:cNvSpPr>
                <a:spLocks/>
              </p:cNvSpPr>
              <p:nvPr/>
            </p:nvSpPr>
            <p:spPr bwMode="auto">
              <a:xfrm>
                <a:off x="2832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8" name="Freeform 2981"/>
              <p:cNvSpPr>
                <a:spLocks/>
              </p:cNvSpPr>
              <p:nvPr/>
            </p:nvSpPr>
            <p:spPr bwMode="auto">
              <a:xfrm>
                <a:off x="2833" y="3971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9" name="Freeform 2982"/>
              <p:cNvSpPr>
                <a:spLocks/>
              </p:cNvSpPr>
              <p:nvPr/>
            </p:nvSpPr>
            <p:spPr bwMode="auto">
              <a:xfrm>
                <a:off x="2833" y="3970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0" name="Freeform 2983"/>
              <p:cNvSpPr>
                <a:spLocks/>
              </p:cNvSpPr>
              <p:nvPr/>
            </p:nvSpPr>
            <p:spPr bwMode="auto">
              <a:xfrm>
                <a:off x="2833" y="3968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1" name="Freeform 2984"/>
              <p:cNvSpPr>
                <a:spLocks/>
              </p:cNvSpPr>
              <p:nvPr/>
            </p:nvSpPr>
            <p:spPr bwMode="auto">
              <a:xfrm>
                <a:off x="2833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2" name="Freeform 2985"/>
              <p:cNvSpPr>
                <a:spLocks/>
              </p:cNvSpPr>
              <p:nvPr/>
            </p:nvSpPr>
            <p:spPr bwMode="auto">
              <a:xfrm>
                <a:off x="2833" y="396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3" name="Freeform 2986"/>
              <p:cNvSpPr>
                <a:spLocks/>
              </p:cNvSpPr>
              <p:nvPr/>
            </p:nvSpPr>
            <p:spPr bwMode="auto">
              <a:xfrm>
                <a:off x="2833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4" name="Freeform 2987"/>
              <p:cNvSpPr>
                <a:spLocks/>
              </p:cNvSpPr>
              <p:nvPr/>
            </p:nvSpPr>
            <p:spPr bwMode="auto">
              <a:xfrm>
                <a:off x="2833" y="396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5" name="Freeform 2988"/>
              <p:cNvSpPr>
                <a:spLocks/>
              </p:cNvSpPr>
              <p:nvPr/>
            </p:nvSpPr>
            <p:spPr bwMode="auto">
              <a:xfrm>
                <a:off x="2833" y="3970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6" name="Freeform 2989"/>
              <p:cNvSpPr>
                <a:spLocks/>
              </p:cNvSpPr>
              <p:nvPr/>
            </p:nvSpPr>
            <p:spPr bwMode="auto">
              <a:xfrm>
                <a:off x="2835" y="3971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7" name="Freeform 2990"/>
              <p:cNvSpPr>
                <a:spLocks/>
              </p:cNvSpPr>
              <p:nvPr/>
            </p:nvSpPr>
            <p:spPr bwMode="auto">
              <a:xfrm>
                <a:off x="2835" y="3972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8" name="Freeform 2991"/>
              <p:cNvSpPr>
                <a:spLocks/>
              </p:cNvSpPr>
              <p:nvPr/>
            </p:nvSpPr>
            <p:spPr bwMode="auto">
              <a:xfrm>
                <a:off x="2835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9" name="Freeform 2992"/>
              <p:cNvSpPr>
                <a:spLocks/>
              </p:cNvSpPr>
              <p:nvPr/>
            </p:nvSpPr>
            <p:spPr bwMode="auto">
              <a:xfrm>
                <a:off x="2835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0" name="Freeform 2993"/>
              <p:cNvSpPr>
                <a:spLocks/>
              </p:cNvSpPr>
              <p:nvPr/>
            </p:nvSpPr>
            <p:spPr bwMode="auto">
              <a:xfrm>
                <a:off x="2835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1" name="Freeform 2994"/>
              <p:cNvSpPr>
                <a:spLocks/>
              </p:cNvSpPr>
              <p:nvPr/>
            </p:nvSpPr>
            <p:spPr bwMode="auto">
              <a:xfrm>
                <a:off x="2835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2" name="Freeform 2995"/>
              <p:cNvSpPr>
                <a:spLocks/>
              </p:cNvSpPr>
              <p:nvPr/>
            </p:nvSpPr>
            <p:spPr bwMode="auto">
              <a:xfrm>
                <a:off x="2835" y="3971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3" name="Freeform 2996"/>
              <p:cNvSpPr>
                <a:spLocks/>
              </p:cNvSpPr>
              <p:nvPr/>
            </p:nvSpPr>
            <p:spPr bwMode="auto">
              <a:xfrm>
                <a:off x="2836" y="3971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4" name="Freeform 2997"/>
              <p:cNvSpPr>
                <a:spLocks/>
              </p:cNvSpPr>
              <p:nvPr/>
            </p:nvSpPr>
            <p:spPr bwMode="auto">
              <a:xfrm>
                <a:off x="2836" y="3970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5" name="Freeform 2998"/>
              <p:cNvSpPr>
                <a:spLocks/>
              </p:cNvSpPr>
              <p:nvPr/>
            </p:nvSpPr>
            <p:spPr bwMode="auto">
              <a:xfrm>
                <a:off x="2836" y="3964"/>
                <a:ext cx="6" cy="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5" y="7"/>
                  </a:cxn>
                  <a:cxn ang="0">
                    <a:pos x="6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6" h="7">
                    <a:moveTo>
                      <a:pt x="5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6" name="Freeform 2999"/>
              <p:cNvSpPr>
                <a:spLocks/>
              </p:cNvSpPr>
              <p:nvPr/>
            </p:nvSpPr>
            <p:spPr bwMode="auto">
              <a:xfrm>
                <a:off x="2836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7" name="Freeform 3000"/>
              <p:cNvSpPr>
                <a:spLocks/>
              </p:cNvSpPr>
              <p:nvPr/>
            </p:nvSpPr>
            <p:spPr bwMode="auto">
              <a:xfrm>
                <a:off x="2836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8" name="Freeform 3001"/>
              <p:cNvSpPr>
                <a:spLocks/>
              </p:cNvSpPr>
              <p:nvPr/>
            </p:nvSpPr>
            <p:spPr bwMode="auto">
              <a:xfrm>
                <a:off x="2836" y="3971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9" name="Freeform 3002"/>
              <p:cNvSpPr>
                <a:spLocks/>
              </p:cNvSpPr>
              <p:nvPr/>
            </p:nvSpPr>
            <p:spPr bwMode="auto">
              <a:xfrm>
                <a:off x="2836" y="3972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" name="Freeform 3003"/>
              <p:cNvSpPr>
                <a:spLocks/>
              </p:cNvSpPr>
              <p:nvPr/>
            </p:nvSpPr>
            <p:spPr bwMode="auto">
              <a:xfrm>
                <a:off x="2839" y="3971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" name="Freeform 3004"/>
              <p:cNvSpPr>
                <a:spLocks/>
              </p:cNvSpPr>
              <p:nvPr/>
            </p:nvSpPr>
            <p:spPr bwMode="auto">
              <a:xfrm>
                <a:off x="2838" y="3970"/>
                <a:ext cx="4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3" y="7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1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" name="Freeform 3005"/>
              <p:cNvSpPr>
                <a:spLocks/>
              </p:cNvSpPr>
              <p:nvPr/>
            </p:nvSpPr>
            <p:spPr bwMode="auto">
              <a:xfrm>
                <a:off x="2838" y="3974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" name="Freeform 3006"/>
              <p:cNvSpPr>
                <a:spLocks/>
              </p:cNvSpPr>
              <p:nvPr/>
            </p:nvSpPr>
            <p:spPr bwMode="auto">
              <a:xfrm>
                <a:off x="2838" y="3974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" name="Freeform 3007"/>
              <p:cNvSpPr>
                <a:spLocks/>
              </p:cNvSpPr>
              <p:nvPr/>
            </p:nvSpPr>
            <p:spPr bwMode="auto">
              <a:xfrm>
                <a:off x="2839" y="3972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5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" name="Freeform 3008"/>
              <p:cNvSpPr>
                <a:spLocks/>
              </p:cNvSpPr>
              <p:nvPr/>
            </p:nvSpPr>
            <p:spPr bwMode="auto">
              <a:xfrm>
                <a:off x="2838" y="3974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" name="Freeform 3009"/>
              <p:cNvSpPr>
                <a:spLocks/>
              </p:cNvSpPr>
              <p:nvPr/>
            </p:nvSpPr>
            <p:spPr bwMode="auto">
              <a:xfrm>
                <a:off x="2838" y="3972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" name="Freeform 3010"/>
              <p:cNvSpPr>
                <a:spLocks/>
              </p:cNvSpPr>
              <p:nvPr/>
            </p:nvSpPr>
            <p:spPr bwMode="auto">
              <a:xfrm>
                <a:off x="2839" y="3968"/>
                <a:ext cx="5" cy="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" name="Freeform 3011"/>
              <p:cNvSpPr>
                <a:spLocks/>
              </p:cNvSpPr>
              <p:nvPr/>
            </p:nvSpPr>
            <p:spPr bwMode="auto">
              <a:xfrm>
                <a:off x="2839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" name="Freeform 3012"/>
              <p:cNvSpPr>
                <a:spLocks/>
              </p:cNvSpPr>
              <p:nvPr/>
            </p:nvSpPr>
            <p:spPr bwMode="auto">
              <a:xfrm>
                <a:off x="2839" y="3974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" name="Freeform 3013"/>
              <p:cNvSpPr>
                <a:spLocks/>
              </p:cNvSpPr>
              <p:nvPr/>
            </p:nvSpPr>
            <p:spPr bwMode="auto">
              <a:xfrm>
                <a:off x="2839" y="3975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" name="Freeform 3014"/>
              <p:cNvSpPr>
                <a:spLocks/>
              </p:cNvSpPr>
              <p:nvPr/>
            </p:nvSpPr>
            <p:spPr bwMode="auto">
              <a:xfrm>
                <a:off x="2839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" name="Freeform 3015"/>
              <p:cNvSpPr>
                <a:spLocks/>
              </p:cNvSpPr>
              <p:nvPr/>
            </p:nvSpPr>
            <p:spPr bwMode="auto">
              <a:xfrm>
                <a:off x="2839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" name="Freeform 3016"/>
              <p:cNvSpPr>
                <a:spLocks/>
              </p:cNvSpPr>
              <p:nvPr/>
            </p:nvSpPr>
            <p:spPr bwMode="auto">
              <a:xfrm>
                <a:off x="2839" y="3977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" name="Freeform 3017"/>
              <p:cNvSpPr>
                <a:spLocks/>
              </p:cNvSpPr>
              <p:nvPr/>
            </p:nvSpPr>
            <p:spPr bwMode="auto">
              <a:xfrm>
                <a:off x="2841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" name="Freeform 3018"/>
              <p:cNvSpPr>
                <a:spLocks/>
              </p:cNvSpPr>
              <p:nvPr/>
            </p:nvSpPr>
            <p:spPr bwMode="auto">
              <a:xfrm>
                <a:off x="2842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" name="Freeform 3019"/>
              <p:cNvSpPr>
                <a:spLocks/>
              </p:cNvSpPr>
              <p:nvPr/>
            </p:nvSpPr>
            <p:spPr bwMode="auto">
              <a:xfrm>
                <a:off x="2842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" name="Freeform 3020"/>
              <p:cNvSpPr>
                <a:spLocks/>
              </p:cNvSpPr>
              <p:nvPr/>
            </p:nvSpPr>
            <p:spPr bwMode="auto">
              <a:xfrm>
                <a:off x="2841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" name="Freeform 3021"/>
              <p:cNvSpPr>
                <a:spLocks/>
              </p:cNvSpPr>
              <p:nvPr/>
            </p:nvSpPr>
            <p:spPr bwMode="auto">
              <a:xfrm>
                <a:off x="2841" y="3975"/>
                <a:ext cx="5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5" y="2"/>
                  </a:cxn>
                  <a:cxn ang="0">
                    <a:pos x="4" y="0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" name="Freeform 3022"/>
              <p:cNvSpPr>
                <a:spLocks/>
              </p:cNvSpPr>
              <p:nvPr/>
            </p:nvSpPr>
            <p:spPr bwMode="auto">
              <a:xfrm>
                <a:off x="2841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" name="Freeform 3023"/>
              <p:cNvSpPr>
                <a:spLocks/>
              </p:cNvSpPr>
              <p:nvPr/>
            </p:nvSpPr>
            <p:spPr bwMode="auto">
              <a:xfrm>
                <a:off x="2841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" name="Freeform 3024"/>
              <p:cNvSpPr>
                <a:spLocks/>
              </p:cNvSpPr>
              <p:nvPr/>
            </p:nvSpPr>
            <p:spPr bwMode="auto">
              <a:xfrm>
                <a:off x="2841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" name="Freeform 3025"/>
              <p:cNvSpPr>
                <a:spLocks/>
              </p:cNvSpPr>
              <p:nvPr/>
            </p:nvSpPr>
            <p:spPr bwMode="auto">
              <a:xfrm>
                <a:off x="2841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" name="Freeform 3026"/>
              <p:cNvSpPr>
                <a:spLocks/>
              </p:cNvSpPr>
              <p:nvPr/>
            </p:nvSpPr>
            <p:spPr bwMode="auto">
              <a:xfrm>
                <a:off x="2842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" name="Freeform 3027"/>
              <p:cNvSpPr>
                <a:spLocks/>
              </p:cNvSpPr>
              <p:nvPr/>
            </p:nvSpPr>
            <p:spPr bwMode="auto">
              <a:xfrm>
                <a:off x="2842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" name="Freeform 3028"/>
              <p:cNvSpPr>
                <a:spLocks/>
              </p:cNvSpPr>
              <p:nvPr/>
            </p:nvSpPr>
            <p:spPr bwMode="auto">
              <a:xfrm>
                <a:off x="2842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" name="Freeform 3029"/>
              <p:cNvSpPr>
                <a:spLocks/>
              </p:cNvSpPr>
              <p:nvPr/>
            </p:nvSpPr>
            <p:spPr bwMode="auto">
              <a:xfrm>
                <a:off x="2844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" name="Freeform 3030"/>
              <p:cNvSpPr>
                <a:spLocks/>
              </p:cNvSpPr>
              <p:nvPr/>
            </p:nvSpPr>
            <p:spPr bwMode="auto">
              <a:xfrm>
                <a:off x="2842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3232"/>
            <p:cNvGrpSpPr>
              <a:grpSpLocks/>
            </p:cNvGrpSpPr>
            <p:nvPr/>
          </p:nvGrpSpPr>
          <p:grpSpPr bwMode="auto">
            <a:xfrm>
              <a:off x="2844" y="3952"/>
              <a:ext cx="42" cy="31"/>
              <a:chOff x="2844" y="3952"/>
              <a:chExt cx="42" cy="31"/>
            </a:xfrm>
          </p:grpSpPr>
          <p:sp>
            <p:nvSpPr>
              <p:cNvPr id="2188" name="Freeform 3032"/>
              <p:cNvSpPr>
                <a:spLocks/>
              </p:cNvSpPr>
              <p:nvPr/>
            </p:nvSpPr>
            <p:spPr bwMode="auto">
              <a:xfrm>
                <a:off x="2844" y="3977"/>
                <a:ext cx="2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0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9" name="Freeform 3033"/>
              <p:cNvSpPr>
                <a:spLocks/>
              </p:cNvSpPr>
              <p:nvPr/>
            </p:nvSpPr>
            <p:spPr bwMode="auto">
              <a:xfrm>
                <a:off x="2845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0" name="Freeform 3034"/>
              <p:cNvSpPr>
                <a:spLocks/>
              </p:cNvSpPr>
              <p:nvPr/>
            </p:nvSpPr>
            <p:spPr bwMode="auto">
              <a:xfrm>
                <a:off x="2844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1" name="Freeform 3035"/>
              <p:cNvSpPr>
                <a:spLocks/>
              </p:cNvSpPr>
              <p:nvPr/>
            </p:nvSpPr>
            <p:spPr bwMode="auto">
              <a:xfrm>
                <a:off x="2844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2" name="Freeform 3036"/>
              <p:cNvSpPr>
                <a:spLocks/>
              </p:cNvSpPr>
              <p:nvPr/>
            </p:nvSpPr>
            <p:spPr bwMode="auto">
              <a:xfrm>
                <a:off x="2844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3" name="Freeform 3037"/>
              <p:cNvSpPr>
                <a:spLocks/>
              </p:cNvSpPr>
              <p:nvPr/>
            </p:nvSpPr>
            <p:spPr bwMode="auto">
              <a:xfrm>
                <a:off x="2844" y="3975"/>
                <a:ext cx="4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4" name="Freeform 3038"/>
              <p:cNvSpPr>
                <a:spLocks/>
              </p:cNvSpPr>
              <p:nvPr/>
            </p:nvSpPr>
            <p:spPr bwMode="auto">
              <a:xfrm>
                <a:off x="2846" y="3975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5" name="Freeform 3039"/>
              <p:cNvSpPr>
                <a:spLocks/>
              </p:cNvSpPr>
              <p:nvPr/>
            </p:nvSpPr>
            <p:spPr bwMode="auto">
              <a:xfrm>
                <a:off x="2844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5" y="2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Freeform 3040"/>
              <p:cNvSpPr>
                <a:spLocks/>
              </p:cNvSpPr>
              <p:nvPr/>
            </p:nvSpPr>
            <p:spPr bwMode="auto">
              <a:xfrm>
                <a:off x="2844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Freeform 3041"/>
              <p:cNvSpPr>
                <a:spLocks/>
              </p:cNvSpPr>
              <p:nvPr/>
            </p:nvSpPr>
            <p:spPr bwMode="auto">
              <a:xfrm>
                <a:off x="2844" y="3977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Freeform 3042"/>
              <p:cNvSpPr>
                <a:spLocks/>
              </p:cNvSpPr>
              <p:nvPr/>
            </p:nvSpPr>
            <p:spPr bwMode="auto">
              <a:xfrm>
                <a:off x="2845" y="3978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Freeform 3043"/>
              <p:cNvSpPr>
                <a:spLocks/>
              </p:cNvSpPr>
              <p:nvPr/>
            </p:nvSpPr>
            <p:spPr bwMode="auto">
              <a:xfrm>
                <a:off x="2846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Freeform 3044"/>
              <p:cNvSpPr>
                <a:spLocks/>
              </p:cNvSpPr>
              <p:nvPr/>
            </p:nvSpPr>
            <p:spPr bwMode="auto">
              <a:xfrm>
                <a:off x="284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Freeform 3045"/>
              <p:cNvSpPr>
                <a:spLocks/>
              </p:cNvSpPr>
              <p:nvPr/>
            </p:nvSpPr>
            <p:spPr bwMode="auto">
              <a:xfrm>
                <a:off x="284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Freeform 3046"/>
              <p:cNvSpPr>
                <a:spLocks/>
              </p:cNvSpPr>
              <p:nvPr/>
            </p:nvSpPr>
            <p:spPr bwMode="auto">
              <a:xfrm>
                <a:off x="284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Freeform 3047"/>
              <p:cNvSpPr>
                <a:spLocks/>
              </p:cNvSpPr>
              <p:nvPr/>
            </p:nvSpPr>
            <p:spPr bwMode="auto">
              <a:xfrm>
                <a:off x="2846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Freeform 3048"/>
              <p:cNvSpPr>
                <a:spLocks/>
              </p:cNvSpPr>
              <p:nvPr/>
            </p:nvSpPr>
            <p:spPr bwMode="auto">
              <a:xfrm>
                <a:off x="2846" y="3975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Freeform 3049"/>
              <p:cNvSpPr>
                <a:spLocks/>
              </p:cNvSpPr>
              <p:nvPr/>
            </p:nvSpPr>
            <p:spPr bwMode="auto">
              <a:xfrm>
                <a:off x="2848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Freeform 3050"/>
              <p:cNvSpPr>
                <a:spLocks/>
              </p:cNvSpPr>
              <p:nvPr/>
            </p:nvSpPr>
            <p:spPr bwMode="auto">
              <a:xfrm>
                <a:off x="2846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Freeform 3051"/>
              <p:cNvSpPr>
                <a:spLocks/>
              </p:cNvSpPr>
              <p:nvPr/>
            </p:nvSpPr>
            <p:spPr bwMode="auto">
              <a:xfrm>
                <a:off x="2846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Freeform 3052"/>
              <p:cNvSpPr>
                <a:spLocks/>
              </p:cNvSpPr>
              <p:nvPr/>
            </p:nvSpPr>
            <p:spPr bwMode="auto">
              <a:xfrm>
                <a:off x="2846" y="3978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Freeform 3053"/>
              <p:cNvSpPr>
                <a:spLocks/>
              </p:cNvSpPr>
              <p:nvPr/>
            </p:nvSpPr>
            <p:spPr bwMode="auto">
              <a:xfrm>
                <a:off x="284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Freeform 3054"/>
              <p:cNvSpPr>
                <a:spLocks/>
              </p:cNvSpPr>
              <p:nvPr/>
            </p:nvSpPr>
            <p:spPr bwMode="auto">
              <a:xfrm>
                <a:off x="284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Freeform 3055"/>
              <p:cNvSpPr>
                <a:spLocks/>
              </p:cNvSpPr>
              <p:nvPr/>
            </p:nvSpPr>
            <p:spPr bwMode="auto">
              <a:xfrm>
                <a:off x="284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Freeform 3056"/>
              <p:cNvSpPr>
                <a:spLocks/>
              </p:cNvSpPr>
              <p:nvPr/>
            </p:nvSpPr>
            <p:spPr bwMode="auto">
              <a:xfrm>
                <a:off x="284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Freeform 3057"/>
              <p:cNvSpPr>
                <a:spLocks/>
              </p:cNvSpPr>
              <p:nvPr/>
            </p:nvSpPr>
            <p:spPr bwMode="auto">
              <a:xfrm>
                <a:off x="284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Freeform 3058"/>
              <p:cNvSpPr>
                <a:spLocks/>
              </p:cNvSpPr>
              <p:nvPr/>
            </p:nvSpPr>
            <p:spPr bwMode="auto">
              <a:xfrm>
                <a:off x="284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Freeform 3059"/>
              <p:cNvSpPr>
                <a:spLocks/>
              </p:cNvSpPr>
              <p:nvPr/>
            </p:nvSpPr>
            <p:spPr bwMode="auto">
              <a:xfrm>
                <a:off x="28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6" name="Freeform 3060"/>
              <p:cNvSpPr>
                <a:spLocks/>
              </p:cNvSpPr>
              <p:nvPr/>
            </p:nvSpPr>
            <p:spPr bwMode="auto">
              <a:xfrm>
                <a:off x="28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Freeform 3061"/>
              <p:cNvSpPr>
                <a:spLocks/>
              </p:cNvSpPr>
              <p:nvPr/>
            </p:nvSpPr>
            <p:spPr bwMode="auto">
              <a:xfrm>
                <a:off x="28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8" name="Freeform 3062"/>
              <p:cNvSpPr>
                <a:spLocks/>
              </p:cNvSpPr>
              <p:nvPr/>
            </p:nvSpPr>
            <p:spPr bwMode="auto">
              <a:xfrm>
                <a:off x="28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9" name="Freeform 3063"/>
              <p:cNvSpPr>
                <a:spLocks/>
              </p:cNvSpPr>
              <p:nvPr/>
            </p:nvSpPr>
            <p:spPr bwMode="auto">
              <a:xfrm>
                <a:off x="28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0" name="Freeform 3064"/>
              <p:cNvSpPr>
                <a:spLocks/>
              </p:cNvSpPr>
              <p:nvPr/>
            </p:nvSpPr>
            <p:spPr bwMode="auto">
              <a:xfrm>
                <a:off x="28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1" name="Freeform 3065"/>
              <p:cNvSpPr>
                <a:spLocks/>
              </p:cNvSpPr>
              <p:nvPr/>
            </p:nvSpPr>
            <p:spPr bwMode="auto">
              <a:xfrm>
                <a:off x="28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2" name="Freeform 3066"/>
              <p:cNvSpPr>
                <a:spLocks/>
              </p:cNvSpPr>
              <p:nvPr/>
            </p:nvSpPr>
            <p:spPr bwMode="auto">
              <a:xfrm>
                <a:off x="285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3" name="Freeform 3067"/>
              <p:cNvSpPr>
                <a:spLocks/>
              </p:cNvSpPr>
              <p:nvPr/>
            </p:nvSpPr>
            <p:spPr bwMode="auto">
              <a:xfrm>
                <a:off x="285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4" name="Freeform 3068"/>
              <p:cNvSpPr>
                <a:spLocks/>
              </p:cNvSpPr>
              <p:nvPr/>
            </p:nvSpPr>
            <p:spPr bwMode="auto">
              <a:xfrm>
                <a:off x="285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Freeform 3069"/>
              <p:cNvSpPr>
                <a:spLocks/>
              </p:cNvSpPr>
              <p:nvPr/>
            </p:nvSpPr>
            <p:spPr bwMode="auto">
              <a:xfrm>
                <a:off x="285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6" name="Freeform 3070"/>
              <p:cNvSpPr>
                <a:spLocks/>
              </p:cNvSpPr>
              <p:nvPr/>
            </p:nvSpPr>
            <p:spPr bwMode="auto">
              <a:xfrm>
                <a:off x="285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Freeform 3071"/>
              <p:cNvSpPr>
                <a:spLocks/>
              </p:cNvSpPr>
              <p:nvPr/>
            </p:nvSpPr>
            <p:spPr bwMode="auto">
              <a:xfrm>
                <a:off x="285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8" name="Freeform 3072"/>
              <p:cNvSpPr>
                <a:spLocks/>
              </p:cNvSpPr>
              <p:nvPr/>
            </p:nvSpPr>
            <p:spPr bwMode="auto">
              <a:xfrm>
                <a:off x="285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9" name="Freeform 3073"/>
              <p:cNvSpPr>
                <a:spLocks/>
              </p:cNvSpPr>
              <p:nvPr/>
            </p:nvSpPr>
            <p:spPr bwMode="auto">
              <a:xfrm>
                <a:off x="285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0" name="Freeform 3074"/>
              <p:cNvSpPr>
                <a:spLocks/>
              </p:cNvSpPr>
              <p:nvPr/>
            </p:nvSpPr>
            <p:spPr bwMode="auto">
              <a:xfrm>
                <a:off x="285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1" name="Freeform 3075"/>
              <p:cNvSpPr>
                <a:spLocks/>
              </p:cNvSpPr>
              <p:nvPr/>
            </p:nvSpPr>
            <p:spPr bwMode="auto">
              <a:xfrm>
                <a:off x="28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2" name="Freeform 3076"/>
              <p:cNvSpPr>
                <a:spLocks/>
              </p:cNvSpPr>
              <p:nvPr/>
            </p:nvSpPr>
            <p:spPr bwMode="auto">
              <a:xfrm>
                <a:off x="28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3" name="Freeform 3077"/>
              <p:cNvSpPr>
                <a:spLocks/>
              </p:cNvSpPr>
              <p:nvPr/>
            </p:nvSpPr>
            <p:spPr bwMode="auto">
              <a:xfrm>
                <a:off x="28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4" name="Freeform 3078"/>
              <p:cNvSpPr>
                <a:spLocks/>
              </p:cNvSpPr>
              <p:nvPr/>
            </p:nvSpPr>
            <p:spPr bwMode="auto">
              <a:xfrm>
                <a:off x="28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Freeform 3079"/>
              <p:cNvSpPr>
                <a:spLocks/>
              </p:cNvSpPr>
              <p:nvPr/>
            </p:nvSpPr>
            <p:spPr bwMode="auto">
              <a:xfrm>
                <a:off x="28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6" name="Freeform 3080"/>
              <p:cNvSpPr>
                <a:spLocks/>
              </p:cNvSpPr>
              <p:nvPr/>
            </p:nvSpPr>
            <p:spPr bwMode="auto">
              <a:xfrm>
                <a:off x="28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7" name="Freeform 3081"/>
              <p:cNvSpPr>
                <a:spLocks/>
              </p:cNvSpPr>
              <p:nvPr/>
            </p:nvSpPr>
            <p:spPr bwMode="auto">
              <a:xfrm>
                <a:off x="285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8" name="Freeform 3082"/>
              <p:cNvSpPr>
                <a:spLocks/>
              </p:cNvSpPr>
              <p:nvPr/>
            </p:nvSpPr>
            <p:spPr bwMode="auto">
              <a:xfrm>
                <a:off x="285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9" name="Freeform 3083"/>
              <p:cNvSpPr>
                <a:spLocks/>
              </p:cNvSpPr>
              <p:nvPr/>
            </p:nvSpPr>
            <p:spPr bwMode="auto">
              <a:xfrm>
                <a:off x="285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0" name="Freeform 3084"/>
              <p:cNvSpPr>
                <a:spLocks/>
              </p:cNvSpPr>
              <p:nvPr/>
            </p:nvSpPr>
            <p:spPr bwMode="auto">
              <a:xfrm>
                <a:off x="285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1" name="Freeform 3085"/>
              <p:cNvSpPr>
                <a:spLocks/>
              </p:cNvSpPr>
              <p:nvPr/>
            </p:nvSpPr>
            <p:spPr bwMode="auto">
              <a:xfrm>
                <a:off x="285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2" name="Freeform 3086"/>
              <p:cNvSpPr>
                <a:spLocks/>
              </p:cNvSpPr>
              <p:nvPr/>
            </p:nvSpPr>
            <p:spPr bwMode="auto">
              <a:xfrm>
                <a:off x="285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3" name="Freeform 3087"/>
              <p:cNvSpPr>
                <a:spLocks/>
              </p:cNvSpPr>
              <p:nvPr/>
            </p:nvSpPr>
            <p:spPr bwMode="auto">
              <a:xfrm>
                <a:off x="285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4" name="Freeform 3088"/>
              <p:cNvSpPr>
                <a:spLocks/>
              </p:cNvSpPr>
              <p:nvPr/>
            </p:nvSpPr>
            <p:spPr bwMode="auto">
              <a:xfrm>
                <a:off x="285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5" name="Freeform 3089"/>
              <p:cNvSpPr>
                <a:spLocks/>
              </p:cNvSpPr>
              <p:nvPr/>
            </p:nvSpPr>
            <p:spPr bwMode="auto">
              <a:xfrm>
                <a:off x="285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6" name="Freeform 3090"/>
              <p:cNvSpPr>
                <a:spLocks/>
              </p:cNvSpPr>
              <p:nvPr/>
            </p:nvSpPr>
            <p:spPr bwMode="auto">
              <a:xfrm>
                <a:off x="285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7" name="Freeform 3091"/>
              <p:cNvSpPr>
                <a:spLocks/>
              </p:cNvSpPr>
              <p:nvPr/>
            </p:nvSpPr>
            <p:spPr bwMode="auto">
              <a:xfrm>
                <a:off x="285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8" name="Freeform 3092"/>
              <p:cNvSpPr>
                <a:spLocks/>
              </p:cNvSpPr>
              <p:nvPr/>
            </p:nvSpPr>
            <p:spPr bwMode="auto">
              <a:xfrm>
                <a:off x="285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9" name="Freeform 3093"/>
              <p:cNvSpPr>
                <a:spLocks/>
              </p:cNvSpPr>
              <p:nvPr/>
            </p:nvSpPr>
            <p:spPr bwMode="auto">
              <a:xfrm>
                <a:off x="285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0" name="Freeform 3094"/>
              <p:cNvSpPr>
                <a:spLocks/>
              </p:cNvSpPr>
              <p:nvPr/>
            </p:nvSpPr>
            <p:spPr bwMode="auto">
              <a:xfrm>
                <a:off x="2855" y="3978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1" name="Freeform 3095"/>
              <p:cNvSpPr>
                <a:spLocks/>
              </p:cNvSpPr>
              <p:nvPr/>
            </p:nvSpPr>
            <p:spPr bwMode="auto">
              <a:xfrm>
                <a:off x="285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2" name="Freeform 3096"/>
              <p:cNvSpPr>
                <a:spLocks/>
              </p:cNvSpPr>
              <p:nvPr/>
            </p:nvSpPr>
            <p:spPr bwMode="auto">
              <a:xfrm>
                <a:off x="2855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" name="Freeform 3097"/>
              <p:cNvSpPr>
                <a:spLocks/>
              </p:cNvSpPr>
              <p:nvPr/>
            </p:nvSpPr>
            <p:spPr bwMode="auto">
              <a:xfrm>
                <a:off x="2855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4" name="Freeform 3098"/>
              <p:cNvSpPr>
                <a:spLocks/>
              </p:cNvSpPr>
              <p:nvPr/>
            </p:nvSpPr>
            <p:spPr bwMode="auto">
              <a:xfrm>
                <a:off x="2855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" name="Freeform 3099"/>
              <p:cNvSpPr>
                <a:spLocks/>
              </p:cNvSpPr>
              <p:nvPr/>
            </p:nvSpPr>
            <p:spPr bwMode="auto">
              <a:xfrm>
                <a:off x="2855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6" name="Freeform 3100"/>
              <p:cNvSpPr>
                <a:spLocks/>
              </p:cNvSpPr>
              <p:nvPr/>
            </p:nvSpPr>
            <p:spPr bwMode="auto">
              <a:xfrm>
                <a:off x="2855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7" name="Freeform 3101"/>
              <p:cNvSpPr>
                <a:spLocks/>
              </p:cNvSpPr>
              <p:nvPr/>
            </p:nvSpPr>
            <p:spPr bwMode="auto">
              <a:xfrm>
                <a:off x="2857" y="3974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8" name="Freeform 3102"/>
              <p:cNvSpPr>
                <a:spLocks/>
              </p:cNvSpPr>
              <p:nvPr/>
            </p:nvSpPr>
            <p:spPr bwMode="auto">
              <a:xfrm>
                <a:off x="2857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9" name="Freeform 3103"/>
              <p:cNvSpPr>
                <a:spLocks/>
              </p:cNvSpPr>
              <p:nvPr/>
            </p:nvSpPr>
            <p:spPr bwMode="auto">
              <a:xfrm>
                <a:off x="2857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0" name="Freeform 3104"/>
              <p:cNvSpPr>
                <a:spLocks/>
              </p:cNvSpPr>
              <p:nvPr/>
            </p:nvSpPr>
            <p:spPr bwMode="auto">
              <a:xfrm>
                <a:off x="2857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4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1" name="Freeform 3105"/>
              <p:cNvSpPr>
                <a:spLocks/>
              </p:cNvSpPr>
              <p:nvPr/>
            </p:nvSpPr>
            <p:spPr bwMode="auto">
              <a:xfrm>
                <a:off x="2858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2" name="Freeform 3106"/>
              <p:cNvSpPr>
                <a:spLocks/>
              </p:cNvSpPr>
              <p:nvPr/>
            </p:nvSpPr>
            <p:spPr bwMode="auto">
              <a:xfrm>
                <a:off x="2857" y="3977"/>
                <a:ext cx="4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3" name="Freeform 3107"/>
              <p:cNvSpPr>
                <a:spLocks/>
              </p:cNvSpPr>
              <p:nvPr/>
            </p:nvSpPr>
            <p:spPr bwMode="auto">
              <a:xfrm>
                <a:off x="2858" y="3974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4" name="Freeform 3108"/>
              <p:cNvSpPr>
                <a:spLocks/>
              </p:cNvSpPr>
              <p:nvPr/>
            </p:nvSpPr>
            <p:spPr bwMode="auto">
              <a:xfrm>
                <a:off x="2858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5" name="Freeform 3109"/>
              <p:cNvSpPr>
                <a:spLocks/>
              </p:cNvSpPr>
              <p:nvPr/>
            </p:nvSpPr>
            <p:spPr bwMode="auto">
              <a:xfrm>
                <a:off x="2858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6" name="Freeform 3110"/>
              <p:cNvSpPr>
                <a:spLocks/>
              </p:cNvSpPr>
              <p:nvPr/>
            </p:nvSpPr>
            <p:spPr bwMode="auto">
              <a:xfrm>
                <a:off x="2858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7" name="Freeform 3111"/>
              <p:cNvSpPr>
                <a:spLocks/>
              </p:cNvSpPr>
              <p:nvPr/>
            </p:nvSpPr>
            <p:spPr bwMode="auto">
              <a:xfrm>
                <a:off x="2859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8" name="Freeform 3112"/>
              <p:cNvSpPr>
                <a:spLocks/>
              </p:cNvSpPr>
              <p:nvPr/>
            </p:nvSpPr>
            <p:spPr bwMode="auto">
              <a:xfrm>
                <a:off x="2858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9" name="Freeform 3113"/>
              <p:cNvSpPr>
                <a:spLocks/>
              </p:cNvSpPr>
              <p:nvPr/>
            </p:nvSpPr>
            <p:spPr bwMode="auto">
              <a:xfrm>
                <a:off x="2858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0" name="Freeform 3114"/>
              <p:cNvSpPr>
                <a:spLocks/>
              </p:cNvSpPr>
              <p:nvPr/>
            </p:nvSpPr>
            <p:spPr bwMode="auto">
              <a:xfrm>
                <a:off x="2859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1" name="Freeform 3115"/>
              <p:cNvSpPr>
                <a:spLocks/>
              </p:cNvSpPr>
              <p:nvPr/>
            </p:nvSpPr>
            <p:spPr bwMode="auto">
              <a:xfrm>
                <a:off x="28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2" name="Freeform 3116"/>
              <p:cNvSpPr>
                <a:spLocks/>
              </p:cNvSpPr>
              <p:nvPr/>
            </p:nvSpPr>
            <p:spPr bwMode="auto">
              <a:xfrm>
                <a:off x="286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3" name="Freeform 3117"/>
              <p:cNvSpPr>
                <a:spLocks/>
              </p:cNvSpPr>
              <p:nvPr/>
            </p:nvSpPr>
            <p:spPr bwMode="auto">
              <a:xfrm>
                <a:off x="2859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4" name="Freeform 3118"/>
              <p:cNvSpPr>
                <a:spLocks/>
              </p:cNvSpPr>
              <p:nvPr/>
            </p:nvSpPr>
            <p:spPr bwMode="auto">
              <a:xfrm>
                <a:off x="28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5" name="Freeform 3119"/>
              <p:cNvSpPr>
                <a:spLocks/>
              </p:cNvSpPr>
              <p:nvPr/>
            </p:nvSpPr>
            <p:spPr bwMode="auto">
              <a:xfrm>
                <a:off x="286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6" name="Freeform 3120"/>
              <p:cNvSpPr>
                <a:spLocks/>
              </p:cNvSpPr>
              <p:nvPr/>
            </p:nvSpPr>
            <p:spPr bwMode="auto">
              <a:xfrm>
                <a:off x="28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7" name="Freeform 3121"/>
              <p:cNvSpPr>
                <a:spLocks/>
              </p:cNvSpPr>
              <p:nvPr/>
            </p:nvSpPr>
            <p:spPr bwMode="auto">
              <a:xfrm>
                <a:off x="28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8" name="Freeform 3122"/>
              <p:cNvSpPr>
                <a:spLocks/>
              </p:cNvSpPr>
              <p:nvPr/>
            </p:nvSpPr>
            <p:spPr bwMode="auto">
              <a:xfrm>
                <a:off x="28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9" name="Freeform 3123"/>
              <p:cNvSpPr>
                <a:spLocks/>
              </p:cNvSpPr>
              <p:nvPr/>
            </p:nvSpPr>
            <p:spPr bwMode="auto">
              <a:xfrm>
                <a:off x="28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0" name="Freeform 3124"/>
              <p:cNvSpPr>
                <a:spLocks/>
              </p:cNvSpPr>
              <p:nvPr/>
            </p:nvSpPr>
            <p:spPr bwMode="auto">
              <a:xfrm>
                <a:off x="28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1" name="Freeform 3125"/>
              <p:cNvSpPr>
                <a:spLocks/>
              </p:cNvSpPr>
              <p:nvPr/>
            </p:nvSpPr>
            <p:spPr bwMode="auto">
              <a:xfrm>
                <a:off x="286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2" name="Freeform 3126"/>
              <p:cNvSpPr>
                <a:spLocks/>
              </p:cNvSpPr>
              <p:nvPr/>
            </p:nvSpPr>
            <p:spPr bwMode="auto">
              <a:xfrm>
                <a:off x="286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3" name="Freeform 3127"/>
              <p:cNvSpPr>
                <a:spLocks/>
              </p:cNvSpPr>
              <p:nvPr/>
            </p:nvSpPr>
            <p:spPr bwMode="auto">
              <a:xfrm>
                <a:off x="28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4" name="Freeform 3128"/>
              <p:cNvSpPr>
                <a:spLocks/>
              </p:cNvSpPr>
              <p:nvPr/>
            </p:nvSpPr>
            <p:spPr bwMode="auto">
              <a:xfrm>
                <a:off x="28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5" name="Freeform 3129"/>
              <p:cNvSpPr>
                <a:spLocks/>
              </p:cNvSpPr>
              <p:nvPr/>
            </p:nvSpPr>
            <p:spPr bwMode="auto">
              <a:xfrm>
                <a:off x="28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6" name="Freeform 3130"/>
              <p:cNvSpPr>
                <a:spLocks/>
              </p:cNvSpPr>
              <p:nvPr/>
            </p:nvSpPr>
            <p:spPr bwMode="auto">
              <a:xfrm>
                <a:off x="28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7" name="Freeform 3131"/>
              <p:cNvSpPr>
                <a:spLocks/>
              </p:cNvSpPr>
              <p:nvPr/>
            </p:nvSpPr>
            <p:spPr bwMode="auto">
              <a:xfrm>
                <a:off x="28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8" name="Freeform 3132"/>
              <p:cNvSpPr>
                <a:spLocks/>
              </p:cNvSpPr>
              <p:nvPr/>
            </p:nvSpPr>
            <p:spPr bwMode="auto">
              <a:xfrm>
                <a:off x="28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9" name="Freeform 3133"/>
              <p:cNvSpPr>
                <a:spLocks/>
              </p:cNvSpPr>
              <p:nvPr/>
            </p:nvSpPr>
            <p:spPr bwMode="auto">
              <a:xfrm>
                <a:off x="28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0" name="Freeform 3134"/>
              <p:cNvSpPr>
                <a:spLocks/>
              </p:cNvSpPr>
              <p:nvPr/>
            </p:nvSpPr>
            <p:spPr bwMode="auto">
              <a:xfrm>
                <a:off x="286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1" name="Freeform 3135"/>
              <p:cNvSpPr>
                <a:spLocks/>
              </p:cNvSpPr>
              <p:nvPr/>
            </p:nvSpPr>
            <p:spPr bwMode="auto">
              <a:xfrm>
                <a:off x="28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2" name="Freeform 3136"/>
              <p:cNvSpPr>
                <a:spLocks/>
              </p:cNvSpPr>
              <p:nvPr/>
            </p:nvSpPr>
            <p:spPr bwMode="auto">
              <a:xfrm>
                <a:off x="28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3" name="Freeform 3137"/>
              <p:cNvSpPr>
                <a:spLocks/>
              </p:cNvSpPr>
              <p:nvPr/>
            </p:nvSpPr>
            <p:spPr bwMode="auto">
              <a:xfrm>
                <a:off x="28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4" name="Freeform 3138"/>
              <p:cNvSpPr>
                <a:spLocks/>
              </p:cNvSpPr>
              <p:nvPr/>
            </p:nvSpPr>
            <p:spPr bwMode="auto">
              <a:xfrm>
                <a:off x="28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5" name="Freeform 3139"/>
              <p:cNvSpPr>
                <a:spLocks/>
              </p:cNvSpPr>
              <p:nvPr/>
            </p:nvSpPr>
            <p:spPr bwMode="auto">
              <a:xfrm>
                <a:off x="28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6" name="Freeform 3140"/>
              <p:cNvSpPr>
                <a:spLocks/>
              </p:cNvSpPr>
              <p:nvPr/>
            </p:nvSpPr>
            <p:spPr bwMode="auto">
              <a:xfrm>
                <a:off x="286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7" name="Freeform 3141"/>
              <p:cNvSpPr>
                <a:spLocks/>
              </p:cNvSpPr>
              <p:nvPr/>
            </p:nvSpPr>
            <p:spPr bwMode="auto">
              <a:xfrm>
                <a:off x="286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8" name="Freeform 3142"/>
              <p:cNvSpPr>
                <a:spLocks/>
              </p:cNvSpPr>
              <p:nvPr/>
            </p:nvSpPr>
            <p:spPr bwMode="auto">
              <a:xfrm>
                <a:off x="28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9" name="Freeform 3143"/>
              <p:cNvSpPr>
                <a:spLocks/>
              </p:cNvSpPr>
              <p:nvPr/>
            </p:nvSpPr>
            <p:spPr bwMode="auto">
              <a:xfrm>
                <a:off x="28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0" name="Freeform 3144"/>
              <p:cNvSpPr>
                <a:spLocks/>
              </p:cNvSpPr>
              <p:nvPr/>
            </p:nvSpPr>
            <p:spPr bwMode="auto">
              <a:xfrm>
                <a:off x="28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1" name="Freeform 3145"/>
              <p:cNvSpPr>
                <a:spLocks/>
              </p:cNvSpPr>
              <p:nvPr/>
            </p:nvSpPr>
            <p:spPr bwMode="auto">
              <a:xfrm>
                <a:off x="28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2" name="Freeform 3146"/>
              <p:cNvSpPr>
                <a:spLocks/>
              </p:cNvSpPr>
              <p:nvPr/>
            </p:nvSpPr>
            <p:spPr bwMode="auto">
              <a:xfrm>
                <a:off x="28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3" name="Freeform 3147"/>
              <p:cNvSpPr>
                <a:spLocks/>
              </p:cNvSpPr>
              <p:nvPr/>
            </p:nvSpPr>
            <p:spPr bwMode="auto">
              <a:xfrm>
                <a:off x="28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4" name="Freeform 3148"/>
              <p:cNvSpPr>
                <a:spLocks/>
              </p:cNvSpPr>
              <p:nvPr/>
            </p:nvSpPr>
            <p:spPr bwMode="auto">
              <a:xfrm>
                <a:off x="28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5" name="Freeform 3149"/>
              <p:cNvSpPr>
                <a:spLocks/>
              </p:cNvSpPr>
              <p:nvPr/>
            </p:nvSpPr>
            <p:spPr bwMode="auto">
              <a:xfrm>
                <a:off x="286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Freeform 3150"/>
              <p:cNvSpPr>
                <a:spLocks/>
              </p:cNvSpPr>
              <p:nvPr/>
            </p:nvSpPr>
            <p:spPr bwMode="auto">
              <a:xfrm>
                <a:off x="28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Freeform 3151"/>
              <p:cNvSpPr>
                <a:spLocks/>
              </p:cNvSpPr>
              <p:nvPr/>
            </p:nvSpPr>
            <p:spPr bwMode="auto">
              <a:xfrm>
                <a:off x="28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Freeform 3152"/>
              <p:cNvSpPr>
                <a:spLocks/>
              </p:cNvSpPr>
              <p:nvPr/>
            </p:nvSpPr>
            <p:spPr bwMode="auto">
              <a:xfrm>
                <a:off x="28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Freeform 3153"/>
              <p:cNvSpPr>
                <a:spLocks/>
              </p:cNvSpPr>
              <p:nvPr/>
            </p:nvSpPr>
            <p:spPr bwMode="auto">
              <a:xfrm>
                <a:off x="28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Freeform 3154"/>
              <p:cNvSpPr>
                <a:spLocks/>
              </p:cNvSpPr>
              <p:nvPr/>
            </p:nvSpPr>
            <p:spPr bwMode="auto">
              <a:xfrm>
                <a:off x="28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1" name="Freeform 3155"/>
              <p:cNvSpPr>
                <a:spLocks/>
              </p:cNvSpPr>
              <p:nvPr/>
            </p:nvSpPr>
            <p:spPr bwMode="auto">
              <a:xfrm>
                <a:off x="28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Freeform 3156"/>
              <p:cNvSpPr>
                <a:spLocks/>
              </p:cNvSpPr>
              <p:nvPr/>
            </p:nvSpPr>
            <p:spPr bwMode="auto">
              <a:xfrm>
                <a:off x="286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Freeform 3157"/>
              <p:cNvSpPr>
                <a:spLocks/>
              </p:cNvSpPr>
              <p:nvPr/>
            </p:nvSpPr>
            <p:spPr bwMode="auto">
              <a:xfrm>
                <a:off x="28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4" name="Freeform 3158"/>
              <p:cNvSpPr>
                <a:spLocks/>
              </p:cNvSpPr>
              <p:nvPr/>
            </p:nvSpPr>
            <p:spPr bwMode="auto">
              <a:xfrm>
                <a:off x="28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Freeform 3159"/>
              <p:cNvSpPr>
                <a:spLocks/>
              </p:cNvSpPr>
              <p:nvPr/>
            </p:nvSpPr>
            <p:spPr bwMode="auto">
              <a:xfrm>
                <a:off x="28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Freeform 3160"/>
              <p:cNvSpPr>
                <a:spLocks/>
              </p:cNvSpPr>
              <p:nvPr/>
            </p:nvSpPr>
            <p:spPr bwMode="auto">
              <a:xfrm>
                <a:off x="28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7" name="Freeform 3161"/>
              <p:cNvSpPr>
                <a:spLocks/>
              </p:cNvSpPr>
              <p:nvPr/>
            </p:nvSpPr>
            <p:spPr bwMode="auto">
              <a:xfrm>
                <a:off x="28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Freeform 3162"/>
              <p:cNvSpPr>
                <a:spLocks/>
              </p:cNvSpPr>
              <p:nvPr/>
            </p:nvSpPr>
            <p:spPr bwMode="auto">
              <a:xfrm>
                <a:off x="28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Freeform 3163"/>
              <p:cNvSpPr>
                <a:spLocks/>
              </p:cNvSpPr>
              <p:nvPr/>
            </p:nvSpPr>
            <p:spPr bwMode="auto">
              <a:xfrm>
                <a:off x="28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0" name="Freeform 3164"/>
              <p:cNvSpPr>
                <a:spLocks/>
              </p:cNvSpPr>
              <p:nvPr/>
            </p:nvSpPr>
            <p:spPr bwMode="auto">
              <a:xfrm>
                <a:off x="287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1" name="Freeform 3165"/>
              <p:cNvSpPr>
                <a:spLocks/>
              </p:cNvSpPr>
              <p:nvPr/>
            </p:nvSpPr>
            <p:spPr bwMode="auto">
              <a:xfrm>
                <a:off x="28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2" name="Freeform 3166"/>
              <p:cNvSpPr>
                <a:spLocks/>
              </p:cNvSpPr>
              <p:nvPr/>
            </p:nvSpPr>
            <p:spPr bwMode="auto">
              <a:xfrm>
                <a:off x="28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3" name="Freeform 3167"/>
              <p:cNvSpPr>
                <a:spLocks/>
              </p:cNvSpPr>
              <p:nvPr/>
            </p:nvSpPr>
            <p:spPr bwMode="auto">
              <a:xfrm>
                <a:off x="28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4" name="Freeform 3168"/>
              <p:cNvSpPr>
                <a:spLocks/>
              </p:cNvSpPr>
              <p:nvPr/>
            </p:nvSpPr>
            <p:spPr bwMode="auto">
              <a:xfrm>
                <a:off x="28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" name="Freeform 3169"/>
              <p:cNvSpPr>
                <a:spLocks/>
              </p:cNvSpPr>
              <p:nvPr/>
            </p:nvSpPr>
            <p:spPr bwMode="auto">
              <a:xfrm>
                <a:off x="28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6" name="Freeform 3170"/>
              <p:cNvSpPr>
                <a:spLocks/>
              </p:cNvSpPr>
              <p:nvPr/>
            </p:nvSpPr>
            <p:spPr bwMode="auto">
              <a:xfrm>
                <a:off x="28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7" name="Freeform 3171"/>
              <p:cNvSpPr>
                <a:spLocks/>
              </p:cNvSpPr>
              <p:nvPr/>
            </p:nvSpPr>
            <p:spPr bwMode="auto">
              <a:xfrm>
                <a:off x="287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8" name="Freeform 3172"/>
              <p:cNvSpPr>
                <a:spLocks/>
              </p:cNvSpPr>
              <p:nvPr/>
            </p:nvSpPr>
            <p:spPr bwMode="auto">
              <a:xfrm>
                <a:off x="28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9" name="Freeform 3173"/>
              <p:cNvSpPr>
                <a:spLocks/>
              </p:cNvSpPr>
              <p:nvPr/>
            </p:nvSpPr>
            <p:spPr bwMode="auto">
              <a:xfrm>
                <a:off x="28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0" name="Freeform 3174"/>
              <p:cNvSpPr>
                <a:spLocks/>
              </p:cNvSpPr>
              <p:nvPr/>
            </p:nvSpPr>
            <p:spPr bwMode="auto">
              <a:xfrm>
                <a:off x="28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1" name="Freeform 3175"/>
              <p:cNvSpPr>
                <a:spLocks/>
              </p:cNvSpPr>
              <p:nvPr/>
            </p:nvSpPr>
            <p:spPr bwMode="auto">
              <a:xfrm>
                <a:off x="28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2" name="Freeform 3176"/>
              <p:cNvSpPr>
                <a:spLocks/>
              </p:cNvSpPr>
              <p:nvPr/>
            </p:nvSpPr>
            <p:spPr bwMode="auto">
              <a:xfrm>
                <a:off x="287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3" name="Freeform 3177"/>
              <p:cNvSpPr>
                <a:spLocks/>
              </p:cNvSpPr>
              <p:nvPr/>
            </p:nvSpPr>
            <p:spPr bwMode="auto">
              <a:xfrm>
                <a:off x="28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Freeform 3178"/>
              <p:cNvSpPr>
                <a:spLocks/>
              </p:cNvSpPr>
              <p:nvPr/>
            </p:nvSpPr>
            <p:spPr bwMode="auto">
              <a:xfrm>
                <a:off x="287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5" name="Freeform 3179"/>
              <p:cNvSpPr>
                <a:spLocks/>
              </p:cNvSpPr>
              <p:nvPr/>
            </p:nvSpPr>
            <p:spPr bwMode="auto">
              <a:xfrm>
                <a:off x="287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6" name="Freeform 3180"/>
              <p:cNvSpPr>
                <a:spLocks/>
              </p:cNvSpPr>
              <p:nvPr/>
            </p:nvSpPr>
            <p:spPr bwMode="auto">
              <a:xfrm>
                <a:off x="2871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Freeform 3181"/>
              <p:cNvSpPr>
                <a:spLocks/>
              </p:cNvSpPr>
              <p:nvPr/>
            </p:nvSpPr>
            <p:spPr bwMode="auto">
              <a:xfrm>
                <a:off x="2871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8" name="Freeform 3182"/>
              <p:cNvSpPr>
                <a:spLocks/>
              </p:cNvSpPr>
              <p:nvPr/>
            </p:nvSpPr>
            <p:spPr bwMode="auto">
              <a:xfrm>
                <a:off x="2871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9" name="Freeform 3183"/>
              <p:cNvSpPr>
                <a:spLocks/>
              </p:cNvSpPr>
              <p:nvPr/>
            </p:nvSpPr>
            <p:spPr bwMode="auto">
              <a:xfrm>
                <a:off x="2873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Freeform 3184"/>
              <p:cNvSpPr>
                <a:spLocks/>
              </p:cNvSpPr>
              <p:nvPr/>
            </p:nvSpPr>
            <p:spPr bwMode="auto">
              <a:xfrm>
                <a:off x="2874" y="3975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1" name="Freeform 3185"/>
              <p:cNvSpPr>
                <a:spLocks/>
              </p:cNvSpPr>
              <p:nvPr/>
            </p:nvSpPr>
            <p:spPr bwMode="auto">
              <a:xfrm>
                <a:off x="2873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2" name="Freeform 3186"/>
              <p:cNvSpPr>
                <a:spLocks/>
              </p:cNvSpPr>
              <p:nvPr/>
            </p:nvSpPr>
            <p:spPr bwMode="auto">
              <a:xfrm>
                <a:off x="2873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Freeform 3187"/>
              <p:cNvSpPr>
                <a:spLocks/>
              </p:cNvSpPr>
              <p:nvPr/>
            </p:nvSpPr>
            <p:spPr bwMode="auto">
              <a:xfrm>
                <a:off x="2873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4" name="Freeform 3188"/>
              <p:cNvSpPr>
                <a:spLocks/>
              </p:cNvSpPr>
              <p:nvPr/>
            </p:nvSpPr>
            <p:spPr bwMode="auto">
              <a:xfrm>
                <a:off x="2873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" name="Freeform 3189"/>
              <p:cNvSpPr>
                <a:spLocks/>
              </p:cNvSpPr>
              <p:nvPr/>
            </p:nvSpPr>
            <p:spPr bwMode="auto">
              <a:xfrm>
                <a:off x="2875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6" name="Freeform 3190"/>
              <p:cNvSpPr>
                <a:spLocks/>
              </p:cNvSpPr>
              <p:nvPr/>
            </p:nvSpPr>
            <p:spPr bwMode="auto">
              <a:xfrm>
                <a:off x="2874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7" name="Freeform 3191"/>
              <p:cNvSpPr>
                <a:spLocks/>
              </p:cNvSpPr>
              <p:nvPr/>
            </p:nvSpPr>
            <p:spPr bwMode="auto">
              <a:xfrm>
                <a:off x="2875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8" name="Freeform 3192"/>
              <p:cNvSpPr>
                <a:spLocks/>
              </p:cNvSpPr>
              <p:nvPr/>
            </p:nvSpPr>
            <p:spPr bwMode="auto">
              <a:xfrm>
                <a:off x="2874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Freeform 3193"/>
              <p:cNvSpPr>
                <a:spLocks/>
              </p:cNvSpPr>
              <p:nvPr/>
            </p:nvSpPr>
            <p:spPr bwMode="auto">
              <a:xfrm>
                <a:off x="2874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0" name="Freeform 3194"/>
              <p:cNvSpPr>
                <a:spLocks/>
              </p:cNvSpPr>
              <p:nvPr/>
            </p:nvSpPr>
            <p:spPr bwMode="auto">
              <a:xfrm>
                <a:off x="2874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1" name="Freeform 3195"/>
              <p:cNvSpPr>
                <a:spLocks/>
              </p:cNvSpPr>
              <p:nvPr/>
            </p:nvSpPr>
            <p:spPr bwMode="auto">
              <a:xfrm>
                <a:off x="2875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2" name="Freeform 3196"/>
              <p:cNvSpPr>
                <a:spLocks/>
              </p:cNvSpPr>
              <p:nvPr/>
            </p:nvSpPr>
            <p:spPr bwMode="auto">
              <a:xfrm>
                <a:off x="2874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3" name="Freeform 3197"/>
              <p:cNvSpPr>
                <a:spLocks/>
              </p:cNvSpPr>
              <p:nvPr/>
            </p:nvSpPr>
            <p:spPr bwMode="auto">
              <a:xfrm>
                <a:off x="2874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4" name="Freeform 3198"/>
              <p:cNvSpPr>
                <a:spLocks/>
              </p:cNvSpPr>
              <p:nvPr/>
            </p:nvSpPr>
            <p:spPr bwMode="auto">
              <a:xfrm>
                <a:off x="2874" y="3975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Freeform 3199"/>
              <p:cNvSpPr>
                <a:spLocks/>
              </p:cNvSpPr>
              <p:nvPr/>
            </p:nvSpPr>
            <p:spPr bwMode="auto">
              <a:xfrm>
                <a:off x="2875" y="3974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6" name="Freeform 3200"/>
              <p:cNvSpPr>
                <a:spLocks/>
              </p:cNvSpPr>
              <p:nvPr/>
            </p:nvSpPr>
            <p:spPr bwMode="auto">
              <a:xfrm>
                <a:off x="2877" y="3974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" name="Freeform 3201"/>
              <p:cNvSpPr>
                <a:spLocks/>
              </p:cNvSpPr>
              <p:nvPr/>
            </p:nvSpPr>
            <p:spPr bwMode="auto">
              <a:xfrm>
                <a:off x="2875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Freeform 3202"/>
              <p:cNvSpPr>
                <a:spLocks/>
              </p:cNvSpPr>
              <p:nvPr/>
            </p:nvSpPr>
            <p:spPr bwMode="auto">
              <a:xfrm>
                <a:off x="2875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9" name="Freeform 3203"/>
              <p:cNvSpPr>
                <a:spLocks/>
              </p:cNvSpPr>
              <p:nvPr/>
            </p:nvSpPr>
            <p:spPr bwMode="auto">
              <a:xfrm>
                <a:off x="2875" y="3971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0" name="Freeform 3204"/>
              <p:cNvSpPr>
                <a:spLocks/>
              </p:cNvSpPr>
              <p:nvPr/>
            </p:nvSpPr>
            <p:spPr bwMode="auto">
              <a:xfrm>
                <a:off x="2875" y="3970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Freeform 3205"/>
              <p:cNvSpPr>
                <a:spLocks/>
              </p:cNvSpPr>
              <p:nvPr/>
            </p:nvSpPr>
            <p:spPr bwMode="auto">
              <a:xfrm>
                <a:off x="2875" y="3968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2" name="Freeform 3206"/>
              <p:cNvSpPr>
                <a:spLocks/>
              </p:cNvSpPr>
              <p:nvPr/>
            </p:nvSpPr>
            <p:spPr bwMode="auto">
              <a:xfrm>
                <a:off x="2875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3" name="Freeform 3207"/>
              <p:cNvSpPr>
                <a:spLocks/>
              </p:cNvSpPr>
              <p:nvPr/>
            </p:nvSpPr>
            <p:spPr bwMode="auto">
              <a:xfrm>
                <a:off x="2877" y="396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Freeform 3208"/>
              <p:cNvSpPr>
                <a:spLocks/>
              </p:cNvSpPr>
              <p:nvPr/>
            </p:nvSpPr>
            <p:spPr bwMode="auto">
              <a:xfrm>
                <a:off x="2877" y="3968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Freeform 3209"/>
              <p:cNvSpPr>
                <a:spLocks/>
              </p:cNvSpPr>
              <p:nvPr/>
            </p:nvSpPr>
            <p:spPr bwMode="auto">
              <a:xfrm>
                <a:off x="2877" y="396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Freeform 3210"/>
              <p:cNvSpPr>
                <a:spLocks/>
              </p:cNvSpPr>
              <p:nvPr/>
            </p:nvSpPr>
            <p:spPr bwMode="auto">
              <a:xfrm>
                <a:off x="2877" y="3970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Freeform 3211"/>
              <p:cNvSpPr>
                <a:spLocks/>
              </p:cNvSpPr>
              <p:nvPr/>
            </p:nvSpPr>
            <p:spPr bwMode="auto">
              <a:xfrm>
                <a:off x="2877" y="3970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8" name="Freeform 3212"/>
              <p:cNvSpPr>
                <a:spLocks/>
              </p:cNvSpPr>
              <p:nvPr/>
            </p:nvSpPr>
            <p:spPr bwMode="auto">
              <a:xfrm>
                <a:off x="2878" y="3970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9" name="Freeform 3213"/>
              <p:cNvSpPr>
                <a:spLocks/>
              </p:cNvSpPr>
              <p:nvPr/>
            </p:nvSpPr>
            <p:spPr bwMode="auto">
              <a:xfrm>
                <a:off x="2880" y="3968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0" name="Freeform 3214"/>
              <p:cNvSpPr>
                <a:spLocks/>
              </p:cNvSpPr>
              <p:nvPr/>
            </p:nvSpPr>
            <p:spPr bwMode="auto">
              <a:xfrm>
                <a:off x="2878" y="3970"/>
                <a:ext cx="5" cy="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2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1" name="Freeform 3215"/>
              <p:cNvSpPr>
                <a:spLocks/>
              </p:cNvSpPr>
              <p:nvPr/>
            </p:nvSpPr>
            <p:spPr bwMode="auto">
              <a:xfrm>
                <a:off x="2878" y="3968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2" name="Freeform 3216"/>
              <p:cNvSpPr>
                <a:spLocks/>
              </p:cNvSpPr>
              <p:nvPr/>
            </p:nvSpPr>
            <p:spPr bwMode="auto">
              <a:xfrm>
                <a:off x="2878" y="3968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3" name="Freeform 3217"/>
              <p:cNvSpPr>
                <a:spLocks/>
              </p:cNvSpPr>
              <p:nvPr/>
            </p:nvSpPr>
            <p:spPr bwMode="auto">
              <a:xfrm>
                <a:off x="2880" y="3968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4" name="Freeform 3218"/>
              <p:cNvSpPr>
                <a:spLocks/>
              </p:cNvSpPr>
              <p:nvPr/>
            </p:nvSpPr>
            <p:spPr bwMode="auto">
              <a:xfrm>
                <a:off x="2878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5" name="Freeform 3219"/>
              <p:cNvSpPr>
                <a:spLocks/>
              </p:cNvSpPr>
              <p:nvPr/>
            </p:nvSpPr>
            <p:spPr bwMode="auto">
              <a:xfrm>
                <a:off x="2878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6" name="Freeform 3220"/>
              <p:cNvSpPr>
                <a:spLocks/>
              </p:cNvSpPr>
              <p:nvPr/>
            </p:nvSpPr>
            <p:spPr bwMode="auto">
              <a:xfrm>
                <a:off x="2878" y="396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7" name="Freeform 3221"/>
              <p:cNvSpPr>
                <a:spLocks/>
              </p:cNvSpPr>
              <p:nvPr/>
            </p:nvSpPr>
            <p:spPr bwMode="auto">
              <a:xfrm>
                <a:off x="2878" y="396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8" name="Freeform 3222"/>
              <p:cNvSpPr>
                <a:spLocks/>
              </p:cNvSpPr>
              <p:nvPr/>
            </p:nvSpPr>
            <p:spPr bwMode="auto">
              <a:xfrm>
                <a:off x="2878" y="396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9" name="Freeform 3223"/>
              <p:cNvSpPr>
                <a:spLocks/>
              </p:cNvSpPr>
              <p:nvPr/>
            </p:nvSpPr>
            <p:spPr bwMode="auto">
              <a:xfrm>
                <a:off x="2880" y="3962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0" name="Freeform 3224"/>
              <p:cNvSpPr>
                <a:spLocks/>
              </p:cNvSpPr>
              <p:nvPr/>
            </p:nvSpPr>
            <p:spPr bwMode="auto">
              <a:xfrm>
                <a:off x="2880" y="3959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1" name="Freeform 3225"/>
              <p:cNvSpPr>
                <a:spLocks/>
              </p:cNvSpPr>
              <p:nvPr/>
            </p:nvSpPr>
            <p:spPr bwMode="auto">
              <a:xfrm>
                <a:off x="2880" y="3956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2" name="Freeform 3226"/>
              <p:cNvSpPr>
                <a:spLocks/>
              </p:cNvSpPr>
              <p:nvPr/>
            </p:nvSpPr>
            <p:spPr bwMode="auto">
              <a:xfrm>
                <a:off x="2880" y="3954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3" name="Freeform 3227"/>
              <p:cNvSpPr>
                <a:spLocks/>
              </p:cNvSpPr>
              <p:nvPr/>
            </p:nvSpPr>
            <p:spPr bwMode="auto">
              <a:xfrm>
                <a:off x="2880" y="3952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4" name="Freeform 3228"/>
              <p:cNvSpPr>
                <a:spLocks/>
              </p:cNvSpPr>
              <p:nvPr/>
            </p:nvSpPr>
            <p:spPr bwMode="auto">
              <a:xfrm>
                <a:off x="2880" y="395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5" name="Freeform 3229"/>
              <p:cNvSpPr>
                <a:spLocks/>
              </p:cNvSpPr>
              <p:nvPr/>
            </p:nvSpPr>
            <p:spPr bwMode="auto">
              <a:xfrm>
                <a:off x="2880" y="395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6" name="Freeform 3230"/>
              <p:cNvSpPr>
                <a:spLocks/>
              </p:cNvSpPr>
              <p:nvPr/>
            </p:nvSpPr>
            <p:spPr bwMode="auto">
              <a:xfrm>
                <a:off x="2880" y="3955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7" name="Freeform 3231"/>
              <p:cNvSpPr>
                <a:spLocks/>
              </p:cNvSpPr>
              <p:nvPr/>
            </p:nvSpPr>
            <p:spPr bwMode="auto">
              <a:xfrm>
                <a:off x="2881" y="3956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3433"/>
            <p:cNvGrpSpPr>
              <a:grpSpLocks/>
            </p:cNvGrpSpPr>
            <p:nvPr/>
          </p:nvGrpSpPr>
          <p:grpSpPr bwMode="auto">
            <a:xfrm>
              <a:off x="2881" y="3958"/>
              <a:ext cx="44" cy="26"/>
              <a:chOff x="2881" y="3958"/>
              <a:chExt cx="44" cy="26"/>
            </a:xfrm>
          </p:grpSpPr>
          <p:sp>
            <p:nvSpPr>
              <p:cNvPr id="1988" name="Freeform 3233"/>
              <p:cNvSpPr>
                <a:spLocks/>
              </p:cNvSpPr>
              <p:nvPr/>
            </p:nvSpPr>
            <p:spPr bwMode="auto">
              <a:xfrm>
                <a:off x="2881" y="3958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Freeform 3234"/>
              <p:cNvSpPr>
                <a:spLocks/>
              </p:cNvSpPr>
              <p:nvPr/>
            </p:nvSpPr>
            <p:spPr bwMode="auto">
              <a:xfrm>
                <a:off x="2881" y="3961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Freeform 3235"/>
              <p:cNvSpPr>
                <a:spLocks/>
              </p:cNvSpPr>
              <p:nvPr/>
            </p:nvSpPr>
            <p:spPr bwMode="auto">
              <a:xfrm>
                <a:off x="2881" y="3962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Freeform 3236"/>
              <p:cNvSpPr>
                <a:spLocks/>
              </p:cNvSpPr>
              <p:nvPr/>
            </p:nvSpPr>
            <p:spPr bwMode="auto">
              <a:xfrm>
                <a:off x="2881" y="396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Freeform 3237"/>
              <p:cNvSpPr>
                <a:spLocks/>
              </p:cNvSpPr>
              <p:nvPr/>
            </p:nvSpPr>
            <p:spPr bwMode="auto">
              <a:xfrm>
                <a:off x="2881" y="3968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Freeform 3238"/>
              <p:cNvSpPr>
                <a:spLocks/>
              </p:cNvSpPr>
              <p:nvPr/>
            </p:nvSpPr>
            <p:spPr bwMode="auto">
              <a:xfrm>
                <a:off x="2881" y="3970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2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Freeform 3239"/>
              <p:cNvSpPr>
                <a:spLocks/>
              </p:cNvSpPr>
              <p:nvPr/>
            </p:nvSpPr>
            <p:spPr bwMode="auto">
              <a:xfrm>
                <a:off x="2883" y="3970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Freeform 3240"/>
              <p:cNvSpPr>
                <a:spLocks/>
              </p:cNvSpPr>
              <p:nvPr/>
            </p:nvSpPr>
            <p:spPr bwMode="auto">
              <a:xfrm>
                <a:off x="2884" y="3968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Freeform 3241"/>
              <p:cNvSpPr>
                <a:spLocks/>
              </p:cNvSpPr>
              <p:nvPr/>
            </p:nvSpPr>
            <p:spPr bwMode="auto">
              <a:xfrm>
                <a:off x="2883" y="3970"/>
                <a:ext cx="4" cy="2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1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Freeform 3242"/>
              <p:cNvSpPr>
                <a:spLocks/>
              </p:cNvSpPr>
              <p:nvPr/>
            </p:nvSpPr>
            <p:spPr bwMode="auto">
              <a:xfrm>
                <a:off x="2883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Freeform 3243"/>
              <p:cNvSpPr>
                <a:spLocks/>
              </p:cNvSpPr>
              <p:nvPr/>
            </p:nvSpPr>
            <p:spPr bwMode="auto">
              <a:xfrm>
                <a:off x="2883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Freeform 3244"/>
              <p:cNvSpPr>
                <a:spLocks/>
              </p:cNvSpPr>
              <p:nvPr/>
            </p:nvSpPr>
            <p:spPr bwMode="auto">
              <a:xfrm>
                <a:off x="288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Freeform 3245"/>
              <p:cNvSpPr>
                <a:spLocks/>
              </p:cNvSpPr>
              <p:nvPr/>
            </p:nvSpPr>
            <p:spPr bwMode="auto">
              <a:xfrm>
                <a:off x="2883" y="3974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Freeform 3246"/>
              <p:cNvSpPr>
                <a:spLocks/>
              </p:cNvSpPr>
              <p:nvPr/>
            </p:nvSpPr>
            <p:spPr bwMode="auto">
              <a:xfrm>
                <a:off x="2884" y="3975"/>
                <a:ext cx="5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3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Freeform 3247"/>
              <p:cNvSpPr>
                <a:spLocks/>
              </p:cNvSpPr>
              <p:nvPr/>
            </p:nvSpPr>
            <p:spPr bwMode="auto">
              <a:xfrm>
                <a:off x="2886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Freeform 3248"/>
              <p:cNvSpPr>
                <a:spLocks/>
              </p:cNvSpPr>
              <p:nvPr/>
            </p:nvSpPr>
            <p:spPr bwMode="auto">
              <a:xfrm>
                <a:off x="2884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Freeform 3249"/>
              <p:cNvSpPr>
                <a:spLocks/>
              </p:cNvSpPr>
              <p:nvPr/>
            </p:nvSpPr>
            <p:spPr bwMode="auto">
              <a:xfrm>
                <a:off x="2884" y="3974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Freeform 3250"/>
              <p:cNvSpPr>
                <a:spLocks/>
              </p:cNvSpPr>
              <p:nvPr/>
            </p:nvSpPr>
            <p:spPr bwMode="auto">
              <a:xfrm>
                <a:off x="2886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Freeform 3251"/>
              <p:cNvSpPr>
                <a:spLocks/>
              </p:cNvSpPr>
              <p:nvPr/>
            </p:nvSpPr>
            <p:spPr bwMode="auto">
              <a:xfrm>
                <a:off x="2884" y="3970"/>
                <a:ext cx="6" cy="7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Freeform 3252"/>
              <p:cNvSpPr>
                <a:spLocks/>
              </p:cNvSpPr>
              <p:nvPr/>
            </p:nvSpPr>
            <p:spPr bwMode="auto">
              <a:xfrm>
                <a:off x="2886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Freeform 3253"/>
              <p:cNvSpPr>
                <a:spLocks/>
              </p:cNvSpPr>
              <p:nvPr/>
            </p:nvSpPr>
            <p:spPr bwMode="auto">
              <a:xfrm>
                <a:off x="2886" y="3974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Freeform 3254"/>
              <p:cNvSpPr>
                <a:spLocks/>
              </p:cNvSpPr>
              <p:nvPr/>
            </p:nvSpPr>
            <p:spPr bwMode="auto">
              <a:xfrm>
                <a:off x="2887" y="3974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Freeform 3255"/>
              <p:cNvSpPr>
                <a:spLocks/>
              </p:cNvSpPr>
              <p:nvPr/>
            </p:nvSpPr>
            <p:spPr bwMode="auto">
              <a:xfrm>
                <a:off x="2886" y="3972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Freeform 3256"/>
              <p:cNvSpPr>
                <a:spLocks/>
              </p:cNvSpPr>
              <p:nvPr/>
            </p:nvSpPr>
            <p:spPr bwMode="auto">
              <a:xfrm>
                <a:off x="2889" y="3972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Freeform 3257"/>
              <p:cNvSpPr>
                <a:spLocks/>
              </p:cNvSpPr>
              <p:nvPr/>
            </p:nvSpPr>
            <p:spPr bwMode="auto">
              <a:xfrm>
                <a:off x="2886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Freeform 3258"/>
              <p:cNvSpPr>
                <a:spLocks/>
              </p:cNvSpPr>
              <p:nvPr/>
            </p:nvSpPr>
            <p:spPr bwMode="auto">
              <a:xfrm>
                <a:off x="2886" y="3975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Freeform 3259"/>
              <p:cNvSpPr>
                <a:spLocks/>
              </p:cNvSpPr>
              <p:nvPr/>
            </p:nvSpPr>
            <p:spPr bwMode="auto">
              <a:xfrm>
                <a:off x="2886" y="3977"/>
                <a:ext cx="5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Freeform 3260"/>
              <p:cNvSpPr>
                <a:spLocks/>
              </p:cNvSpPr>
              <p:nvPr/>
            </p:nvSpPr>
            <p:spPr bwMode="auto">
              <a:xfrm>
                <a:off x="2887" y="3977"/>
                <a:ext cx="4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Freeform 3261"/>
              <p:cNvSpPr>
                <a:spLocks/>
              </p:cNvSpPr>
              <p:nvPr/>
            </p:nvSpPr>
            <p:spPr bwMode="auto">
              <a:xfrm>
                <a:off x="2887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Freeform 3262"/>
              <p:cNvSpPr>
                <a:spLocks/>
              </p:cNvSpPr>
              <p:nvPr/>
            </p:nvSpPr>
            <p:spPr bwMode="auto">
              <a:xfrm>
                <a:off x="2887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Freeform 3263"/>
              <p:cNvSpPr>
                <a:spLocks/>
              </p:cNvSpPr>
              <p:nvPr/>
            </p:nvSpPr>
            <p:spPr bwMode="auto">
              <a:xfrm>
                <a:off x="2887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Freeform 3264"/>
              <p:cNvSpPr>
                <a:spLocks/>
              </p:cNvSpPr>
              <p:nvPr/>
            </p:nvSpPr>
            <p:spPr bwMode="auto">
              <a:xfrm>
                <a:off x="2887" y="3974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0" name="Freeform 3265"/>
              <p:cNvSpPr>
                <a:spLocks/>
              </p:cNvSpPr>
              <p:nvPr/>
            </p:nvSpPr>
            <p:spPr bwMode="auto">
              <a:xfrm>
                <a:off x="2890" y="3974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1" name="Freeform 3266"/>
              <p:cNvSpPr>
                <a:spLocks/>
              </p:cNvSpPr>
              <p:nvPr/>
            </p:nvSpPr>
            <p:spPr bwMode="auto">
              <a:xfrm>
                <a:off x="2889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2" name="Freeform 3267"/>
              <p:cNvSpPr>
                <a:spLocks/>
              </p:cNvSpPr>
              <p:nvPr/>
            </p:nvSpPr>
            <p:spPr bwMode="auto">
              <a:xfrm>
                <a:off x="2887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3" name="Freeform 3268"/>
              <p:cNvSpPr>
                <a:spLocks/>
              </p:cNvSpPr>
              <p:nvPr/>
            </p:nvSpPr>
            <p:spPr bwMode="auto">
              <a:xfrm>
                <a:off x="2887" y="3975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4" name="Freeform 3269"/>
              <p:cNvSpPr>
                <a:spLocks/>
              </p:cNvSpPr>
              <p:nvPr/>
            </p:nvSpPr>
            <p:spPr bwMode="auto">
              <a:xfrm>
                <a:off x="2889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5" name="Freeform 3270"/>
              <p:cNvSpPr>
                <a:spLocks/>
              </p:cNvSpPr>
              <p:nvPr/>
            </p:nvSpPr>
            <p:spPr bwMode="auto">
              <a:xfrm>
                <a:off x="2889" y="3977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6" name="Freeform 3271"/>
              <p:cNvSpPr>
                <a:spLocks/>
              </p:cNvSpPr>
              <p:nvPr/>
            </p:nvSpPr>
            <p:spPr bwMode="auto">
              <a:xfrm>
                <a:off x="2890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7" name="Freeform 3272"/>
              <p:cNvSpPr>
                <a:spLocks/>
              </p:cNvSpPr>
              <p:nvPr/>
            </p:nvSpPr>
            <p:spPr bwMode="auto">
              <a:xfrm>
                <a:off x="2890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8" name="Freeform 3273"/>
              <p:cNvSpPr>
                <a:spLocks/>
              </p:cNvSpPr>
              <p:nvPr/>
            </p:nvSpPr>
            <p:spPr bwMode="auto">
              <a:xfrm>
                <a:off x="2890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9" name="Freeform 3274"/>
              <p:cNvSpPr>
                <a:spLocks/>
              </p:cNvSpPr>
              <p:nvPr/>
            </p:nvSpPr>
            <p:spPr bwMode="auto">
              <a:xfrm>
                <a:off x="2890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0" name="Freeform 3275"/>
              <p:cNvSpPr>
                <a:spLocks/>
              </p:cNvSpPr>
              <p:nvPr/>
            </p:nvSpPr>
            <p:spPr bwMode="auto">
              <a:xfrm>
                <a:off x="2890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1" name="Freeform 3276"/>
              <p:cNvSpPr>
                <a:spLocks/>
              </p:cNvSpPr>
              <p:nvPr/>
            </p:nvSpPr>
            <p:spPr bwMode="auto">
              <a:xfrm>
                <a:off x="2890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2" name="Freeform 3277"/>
              <p:cNvSpPr>
                <a:spLocks/>
              </p:cNvSpPr>
              <p:nvPr/>
            </p:nvSpPr>
            <p:spPr bwMode="auto">
              <a:xfrm>
                <a:off x="2890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3" name="Freeform 3278"/>
              <p:cNvSpPr>
                <a:spLocks/>
              </p:cNvSpPr>
              <p:nvPr/>
            </p:nvSpPr>
            <p:spPr bwMode="auto">
              <a:xfrm>
                <a:off x="2890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4" name="Freeform 3279"/>
              <p:cNvSpPr>
                <a:spLocks/>
              </p:cNvSpPr>
              <p:nvPr/>
            </p:nvSpPr>
            <p:spPr bwMode="auto">
              <a:xfrm>
                <a:off x="2891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5" name="Freeform 3280"/>
              <p:cNvSpPr>
                <a:spLocks/>
              </p:cNvSpPr>
              <p:nvPr/>
            </p:nvSpPr>
            <p:spPr bwMode="auto">
              <a:xfrm>
                <a:off x="2891" y="3975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6" name="Freeform 3281"/>
              <p:cNvSpPr>
                <a:spLocks/>
              </p:cNvSpPr>
              <p:nvPr/>
            </p:nvSpPr>
            <p:spPr bwMode="auto">
              <a:xfrm>
                <a:off x="2893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7" name="Freeform 3282"/>
              <p:cNvSpPr>
                <a:spLocks/>
              </p:cNvSpPr>
              <p:nvPr/>
            </p:nvSpPr>
            <p:spPr bwMode="auto">
              <a:xfrm>
                <a:off x="2891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" name="Freeform 3283"/>
              <p:cNvSpPr>
                <a:spLocks/>
              </p:cNvSpPr>
              <p:nvPr/>
            </p:nvSpPr>
            <p:spPr bwMode="auto">
              <a:xfrm>
                <a:off x="2891" y="3975"/>
                <a:ext cx="5" cy="6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9" name="Freeform 3284"/>
              <p:cNvSpPr>
                <a:spLocks/>
              </p:cNvSpPr>
              <p:nvPr/>
            </p:nvSpPr>
            <p:spPr bwMode="auto">
              <a:xfrm>
                <a:off x="2891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" name="Freeform 3285"/>
              <p:cNvSpPr>
                <a:spLocks/>
              </p:cNvSpPr>
              <p:nvPr/>
            </p:nvSpPr>
            <p:spPr bwMode="auto">
              <a:xfrm>
                <a:off x="2891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" name="Freeform 3286"/>
              <p:cNvSpPr>
                <a:spLocks/>
              </p:cNvSpPr>
              <p:nvPr/>
            </p:nvSpPr>
            <p:spPr bwMode="auto">
              <a:xfrm>
                <a:off x="2891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2" name="Freeform 3287"/>
              <p:cNvSpPr>
                <a:spLocks/>
              </p:cNvSpPr>
              <p:nvPr/>
            </p:nvSpPr>
            <p:spPr bwMode="auto">
              <a:xfrm>
                <a:off x="2891" y="3975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3" name="Freeform 3288"/>
              <p:cNvSpPr>
                <a:spLocks/>
              </p:cNvSpPr>
              <p:nvPr/>
            </p:nvSpPr>
            <p:spPr bwMode="auto">
              <a:xfrm>
                <a:off x="2891" y="3972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4" name="Freeform 3289"/>
              <p:cNvSpPr>
                <a:spLocks/>
              </p:cNvSpPr>
              <p:nvPr/>
            </p:nvSpPr>
            <p:spPr bwMode="auto">
              <a:xfrm>
                <a:off x="2893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5" name="Freeform 3290"/>
              <p:cNvSpPr>
                <a:spLocks/>
              </p:cNvSpPr>
              <p:nvPr/>
            </p:nvSpPr>
            <p:spPr bwMode="auto">
              <a:xfrm>
                <a:off x="2891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6" name="Freeform 3291"/>
              <p:cNvSpPr>
                <a:spLocks/>
              </p:cNvSpPr>
              <p:nvPr/>
            </p:nvSpPr>
            <p:spPr bwMode="auto">
              <a:xfrm>
                <a:off x="2893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7" name="Freeform 3292"/>
              <p:cNvSpPr>
                <a:spLocks/>
              </p:cNvSpPr>
              <p:nvPr/>
            </p:nvSpPr>
            <p:spPr bwMode="auto">
              <a:xfrm>
                <a:off x="2893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Freeform 3293"/>
              <p:cNvSpPr>
                <a:spLocks/>
              </p:cNvSpPr>
              <p:nvPr/>
            </p:nvSpPr>
            <p:spPr bwMode="auto">
              <a:xfrm>
                <a:off x="2893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Freeform 3294"/>
              <p:cNvSpPr>
                <a:spLocks/>
              </p:cNvSpPr>
              <p:nvPr/>
            </p:nvSpPr>
            <p:spPr bwMode="auto">
              <a:xfrm>
                <a:off x="2893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" name="Freeform 3295"/>
              <p:cNvSpPr>
                <a:spLocks/>
              </p:cNvSpPr>
              <p:nvPr/>
            </p:nvSpPr>
            <p:spPr bwMode="auto">
              <a:xfrm>
                <a:off x="2893" y="3971"/>
                <a:ext cx="6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6" h="7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Freeform 3296"/>
              <p:cNvSpPr>
                <a:spLocks/>
              </p:cNvSpPr>
              <p:nvPr/>
            </p:nvSpPr>
            <p:spPr bwMode="auto">
              <a:xfrm>
                <a:off x="2893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Freeform 3297"/>
              <p:cNvSpPr>
                <a:spLocks/>
              </p:cNvSpPr>
              <p:nvPr/>
            </p:nvSpPr>
            <p:spPr bwMode="auto">
              <a:xfrm>
                <a:off x="2894" y="3975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5" y="3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3" y="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Freeform 3298"/>
              <p:cNvSpPr>
                <a:spLocks/>
              </p:cNvSpPr>
              <p:nvPr/>
            </p:nvSpPr>
            <p:spPr bwMode="auto">
              <a:xfrm>
                <a:off x="2894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Freeform 3299"/>
              <p:cNvSpPr>
                <a:spLocks/>
              </p:cNvSpPr>
              <p:nvPr/>
            </p:nvSpPr>
            <p:spPr bwMode="auto">
              <a:xfrm>
                <a:off x="2894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3300"/>
              <p:cNvSpPr>
                <a:spLocks/>
              </p:cNvSpPr>
              <p:nvPr/>
            </p:nvSpPr>
            <p:spPr bwMode="auto">
              <a:xfrm>
                <a:off x="2894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3301"/>
              <p:cNvSpPr>
                <a:spLocks/>
              </p:cNvSpPr>
              <p:nvPr/>
            </p:nvSpPr>
            <p:spPr bwMode="auto">
              <a:xfrm>
                <a:off x="2894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3302"/>
              <p:cNvSpPr>
                <a:spLocks/>
              </p:cNvSpPr>
              <p:nvPr/>
            </p:nvSpPr>
            <p:spPr bwMode="auto">
              <a:xfrm>
                <a:off x="289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3303"/>
              <p:cNvSpPr>
                <a:spLocks/>
              </p:cNvSpPr>
              <p:nvPr/>
            </p:nvSpPr>
            <p:spPr bwMode="auto">
              <a:xfrm>
                <a:off x="2896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3304"/>
              <p:cNvSpPr>
                <a:spLocks/>
              </p:cNvSpPr>
              <p:nvPr/>
            </p:nvSpPr>
            <p:spPr bwMode="auto">
              <a:xfrm>
                <a:off x="2897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3305"/>
              <p:cNvSpPr>
                <a:spLocks/>
              </p:cNvSpPr>
              <p:nvPr/>
            </p:nvSpPr>
            <p:spPr bwMode="auto">
              <a:xfrm>
                <a:off x="289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3306"/>
              <p:cNvSpPr>
                <a:spLocks/>
              </p:cNvSpPr>
              <p:nvPr/>
            </p:nvSpPr>
            <p:spPr bwMode="auto">
              <a:xfrm>
                <a:off x="2896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3307"/>
              <p:cNvSpPr>
                <a:spLocks/>
              </p:cNvSpPr>
              <p:nvPr/>
            </p:nvSpPr>
            <p:spPr bwMode="auto">
              <a:xfrm>
                <a:off x="2896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3308"/>
              <p:cNvSpPr>
                <a:spLocks/>
              </p:cNvSpPr>
              <p:nvPr/>
            </p:nvSpPr>
            <p:spPr bwMode="auto">
              <a:xfrm>
                <a:off x="289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3309"/>
              <p:cNvSpPr>
                <a:spLocks/>
              </p:cNvSpPr>
              <p:nvPr/>
            </p:nvSpPr>
            <p:spPr bwMode="auto">
              <a:xfrm>
                <a:off x="289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3310"/>
              <p:cNvSpPr>
                <a:spLocks/>
              </p:cNvSpPr>
              <p:nvPr/>
            </p:nvSpPr>
            <p:spPr bwMode="auto">
              <a:xfrm>
                <a:off x="289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3311"/>
              <p:cNvSpPr>
                <a:spLocks/>
              </p:cNvSpPr>
              <p:nvPr/>
            </p:nvSpPr>
            <p:spPr bwMode="auto">
              <a:xfrm>
                <a:off x="289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Freeform 3312"/>
              <p:cNvSpPr>
                <a:spLocks/>
              </p:cNvSpPr>
              <p:nvPr/>
            </p:nvSpPr>
            <p:spPr bwMode="auto">
              <a:xfrm>
                <a:off x="289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Freeform 3313"/>
              <p:cNvSpPr>
                <a:spLocks/>
              </p:cNvSpPr>
              <p:nvPr/>
            </p:nvSpPr>
            <p:spPr bwMode="auto">
              <a:xfrm>
                <a:off x="2897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Freeform 3314"/>
              <p:cNvSpPr>
                <a:spLocks/>
              </p:cNvSpPr>
              <p:nvPr/>
            </p:nvSpPr>
            <p:spPr bwMode="auto">
              <a:xfrm>
                <a:off x="2899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Freeform 3315"/>
              <p:cNvSpPr>
                <a:spLocks/>
              </p:cNvSpPr>
              <p:nvPr/>
            </p:nvSpPr>
            <p:spPr bwMode="auto">
              <a:xfrm>
                <a:off x="2899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3316"/>
              <p:cNvSpPr>
                <a:spLocks/>
              </p:cNvSpPr>
              <p:nvPr/>
            </p:nvSpPr>
            <p:spPr bwMode="auto">
              <a:xfrm>
                <a:off x="2897" y="3977"/>
                <a:ext cx="5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3317"/>
              <p:cNvSpPr>
                <a:spLocks/>
              </p:cNvSpPr>
              <p:nvPr/>
            </p:nvSpPr>
            <p:spPr bwMode="auto">
              <a:xfrm>
                <a:off x="29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3318"/>
              <p:cNvSpPr>
                <a:spLocks/>
              </p:cNvSpPr>
              <p:nvPr/>
            </p:nvSpPr>
            <p:spPr bwMode="auto">
              <a:xfrm>
                <a:off x="29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3319"/>
              <p:cNvSpPr>
                <a:spLocks/>
              </p:cNvSpPr>
              <p:nvPr/>
            </p:nvSpPr>
            <p:spPr bwMode="auto">
              <a:xfrm>
                <a:off x="29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3320"/>
              <p:cNvSpPr>
                <a:spLocks/>
              </p:cNvSpPr>
              <p:nvPr/>
            </p:nvSpPr>
            <p:spPr bwMode="auto">
              <a:xfrm>
                <a:off x="29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Freeform 3321"/>
              <p:cNvSpPr>
                <a:spLocks/>
              </p:cNvSpPr>
              <p:nvPr/>
            </p:nvSpPr>
            <p:spPr bwMode="auto">
              <a:xfrm>
                <a:off x="29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Freeform 3322"/>
              <p:cNvSpPr>
                <a:spLocks/>
              </p:cNvSpPr>
              <p:nvPr/>
            </p:nvSpPr>
            <p:spPr bwMode="auto">
              <a:xfrm>
                <a:off x="290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Freeform 3323"/>
              <p:cNvSpPr>
                <a:spLocks/>
              </p:cNvSpPr>
              <p:nvPr/>
            </p:nvSpPr>
            <p:spPr bwMode="auto">
              <a:xfrm>
                <a:off x="29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Freeform 3324"/>
              <p:cNvSpPr>
                <a:spLocks/>
              </p:cNvSpPr>
              <p:nvPr/>
            </p:nvSpPr>
            <p:spPr bwMode="auto">
              <a:xfrm>
                <a:off x="29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Freeform 3325"/>
              <p:cNvSpPr>
                <a:spLocks/>
              </p:cNvSpPr>
              <p:nvPr/>
            </p:nvSpPr>
            <p:spPr bwMode="auto">
              <a:xfrm>
                <a:off x="29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Freeform 3326"/>
              <p:cNvSpPr>
                <a:spLocks/>
              </p:cNvSpPr>
              <p:nvPr/>
            </p:nvSpPr>
            <p:spPr bwMode="auto">
              <a:xfrm>
                <a:off x="29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Freeform 3327"/>
              <p:cNvSpPr>
                <a:spLocks/>
              </p:cNvSpPr>
              <p:nvPr/>
            </p:nvSpPr>
            <p:spPr bwMode="auto">
              <a:xfrm>
                <a:off x="290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Freeform 3328"/>
              <p:cNvSpPr>
                <a:spLocks/>
              </p:cNvSpPr>
              <p:nvPr/>
            </p:nvSpPr>
            <p:spPr bwMode="auto">
              <a:xfrm>
                <a:off x="290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Freeform 3329"/>
              <p:cNvSpPr>
                <a:spLocks/>
              </p:cNvSpPr>
              <p:nvPr/>
            </p:nvSpPr>
            <p:spPr bwMode="auto">
              <a:xfrm>
                <a:off x="2900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Freeform 3330"/>
              <p:cNvSpPr>
                <a:spLocks/>
              </p:cNvSpPr>
              <p:nvPr/>
            </p:nvSpPr>
            <p:spPr bwMode="auto">
              <a:xfrm>
                <a:off x="2902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Freeform 3331"/>
              <p:cNvSpPr>
                <a:spLocks/>
              </p:cNvSpPr>
              <p:nvPr/>
            </p:nvSpPr>
            <p:spPr bwMode="auto">
              <a:xfrm>
                <a:off x="290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Freeform 3332"/>
              <p:cNvSpPr>
                <a:spLocks/>
              </p:cNvSpPr>
              <p:nvPr/>
            </p:nvSpPr>
            <p:spPr bwMode="auto">
              <a:xfrm>
                <a:off x="2903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Freeform 3333"/>
              <p:cNvSpPr>
                <a:spLocks/>
              </p:cNvSpPr>
              <p:nvPr/>
            </p:nvSpPr>
            <p:spPr bwMode="auto">
              <a:xfrm>
                <a:off x="2902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Freeform 3334"/>
              <p:cNvSpPr>
                <a:spLocks/>
              </p:cNvSpPr>
              <p:nvPr/>
            </p:nvSpPr>
            <p:spPr bwMode="auto">
              <a:xfrm>
                <a:off x="2900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Freeform 3335"/>
              <p:cNvSpPr>
                <a:spLocks/>
              </p:cNvSpPr>
              <p:nvPr/>
            </p:nvSpPr>
            <p:spPr bwMode="auto">
              <a:xfrm>
                <a:off x="2900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Freeform 3336"/>
              <p:cNvSpPr>
                <a:spLocks/>
              </p:cNvSpPr>
              <p:nvPr/>
            </p:nvSpPr>
            <p:spPr bwMode="auto">
              <a:xfrm>
                <a:off x="2902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Freeform 3337"/>
              <p:cNvSpPr>
                <a:spLocks/>
              </p:cNvSpPr>
              <p:nvPr/>
            </p:nvSpPr>
            <p:spPr bwMode="auto">
              <a:xfrm>
                <a:off x="2902" y="3972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Freeform 3338"/>
              <p:cNvSpPr>
                <a:spLocks/>
              </p:cNvSpPr>
              <p:nvPr/>
            </p:nvSpPr>
            <p:spPr bwMode="auto">
              <a:xfrm>
                <a:off x="2902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Freeform 3339"/>
              <p:cNvSpPr>
                <a:spLocks/>
              </p:cNvSpPr>
              <p:nvPr/>
            </p:nvSpPr>
            <p:spPr bwMode="auto">
              <a:xfrm>
                <a:off x="2902" y="3975"/>
                <a:ext cx="4" cy="6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4" y="5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Freeform 3340"/>
              <p:cNvSpPr>
                <a:spLocks/>
              </p:cNvSpPr>
              <p:nvPr/>
            </p:nvSpPr>
            <p:spPr bwMode="auto">
              <a:xfrm>
                <a:off x="2903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Freeform 3341"/>
              <p:cNvSpPr>
                <a:spLocks/>
              </p:cNvSpPr>
              <p:nvPr/>
            </p:nvSpPr>
            <p:spPr bwMode="auto">
              <a:xfrm>
                <a:off x="2902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Freeform 3342"/>
              <p:cNvSpPr>
                <a:spLocks/>
              </p:cNvSpPr>
              <p:nvPr/>
            </p:nvSpPr>
            <p:spPr bwMode="auto">
              <a:xfrm>
                <a:off x="2903" y="3974"/>
                <a:ext cx="4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Freeform 3343"/>
              <p:cNvSpPr>
                <a:spLocks/>
              </p:cNvSpPr>
              <p:nvPr/>
            </p:nvSpPr>
            <p:spPr bwMode="auto">
              <a:xfrm>
                <a:off x="2903" y="3975"/>
                <a:ext cx="3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Freeform 3344"/>
              <p:cNvSpPr>
                <a:spLocks/>
              </p:cNvSpPr>
              <p:nvPr/>
            </p:nvSpPr>
            <p:spPr bwMode="auto">
              <a:xfrm>
                <a:off x="2904" y="3974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Freeform 3345"/>
              <p:cNvSpPr>
                <a:spLocks/>
              </p:cNvSpPr>
              <p:nvPr/>
            </p:nvSpPr>
            <p:spPr bwMode="auto">
              <a:xfrm>
                <a:off x="2903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3" y="6"/>
                  </a:cxn>
                  <a:cxn ang="0">
                    <a:pos x="4" y="4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6">
                    <a:moveTo>
                      <a:pt x="4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Freeform 3346"/>
              <p:cNvSpPr>
                <a:spLocks/>
              </p:cNvSpPr>
              <p:nvPr/>
            </p:nvSpPr>
            <p:spPr bwMode="auto">
              <a:xfrm>
                <a:off x="2903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Freeform 3347"/>
              <p:cNvSpPr>
                <a:spLocks/>
              </p:cNvSpPr>
              <p:nvPr/>
            </p:nvSpPr>
            <p:spPr bwMode="auto">
              <a:xfrm>
                <a:off x="2903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Freeform 3348"/>
              <p:cNvSpPr>
                <a:spLocks/>
              </p:cNvSpPr>
              <p:nvPr/>
            </p:nvSpPr>
            <p:spPr bwMode="auto">
              <a:xfrm>
                <a:off x="2903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Freeform 3349"/>
              <p:cNvSpPr>
                <a:spLocks/>
              </p:cNvSpPr>
              <p:nvPr/>
            </p:nvSpPr>
            <p:spPr bwMode="auto">
              <a:xfrm>
                <a:off x="2903" y="3978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Freeform 3350"/>
              <p:cNvSpPr>
                <a:spLocks/>
              </p:cNvSpPr>
              <p:nvPr/>
            </p:nvSpPr>
            <p:spPr bwMode="auto">
              <a:xfrm>
                <a:off x="2904" y="3977"/>
                <a:ext cx="5" cy="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4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Freeform 3351"/>
              <p:cNvSpPr>
                <a:spLocks/>
              </p:cNvSpPr>
              <p:nvPr/>
            </p:nvSpPr>
            <p:spPr bwMode="auto">
              <a:xfrm>
                <a:off x="2904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Freeform 3352"/>
              <p:cNvSpPr>
                <a:spLocks/>
              </p:cNvSpPr>
              <p:nvPr/>
            </p:nvSpPr>
            <p:spPr bwMode="auto">
              <a:xfrm>
                <a:off x="2904" y="3975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Freeform 3353"/>
              <p:cNvSpPr>
                <a:spLocks/>
              </p:cNvSpPr>
              <p:nvPr/>
            </p:nvSpPr>
            <p:spPr bwMode="auto">
              <a:xfrm>
                <a:off x="2906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Freeform 3354"/>
              <p:cNvSpPr>
                <a:spLocks/>
              </p:cNvSpPr>
              <p:nvPr/>
            </p:nvSpPr>
            <p:spPr bwMode="auto">
              <a:xfrm>
                <a:off x="2904" y="3975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Freeform 3355"/>
              <p:cNvSpPr>
                <a:spLocks/>
              </p:cNvSpPr>
              <p:nvPr/>
            </p:nvSpPr>
            <p:spPr bwMode="auto">
              <a:xfrm>
                <a:off x="2907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5"/>
                  </a:cxn>
                </a:cxnLst>
                <a:rect l="0" t="0" r="r" b="b"/>
                <a:pathLst>
                  <a:path w="2" h="6">
                    <a:moveTo>
                      <a:pt x="2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Freeform 3356"/>
              <p:cNvSpPr>
                <a:spLocks/>
              </p:cNvSpPr>
              <p:nvPr/>
            </p:nvSpPr>
            <p:spPr bwMode="auto">
              <a:xfrm>
                <a:off x="2906" y="3975"/>
                <a:ext cx="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Freeform 3357"/>
              <p:cNvSpPr>
                <a:spLocks/>
              </p:cNvSpPr>
              <p:nvPr/>
            </p:nvSpPr>
            <p:spPr bwMode="auto">
              <a:xfrm>
                <a:off x="2907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Freeform 3358"/>
              <p:cNvSpPr>
                <a:spLocks/>
              </p:cNvSpPr>
              <p:nvPr/>
            </p:nvSpPr>
            <p:spPr bwMode="auto">
              <a:xfrm>
                <a:off x="2907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Freeform 3359"/>
              <p:cNvSpPr>
                <a:spLocks/>
              </p:cNvSpPr>
              <p:nvPr/>
            </p:nvSpPr>
            <p:spPr bwMode="auto">
              <a:xfrm>
                <a:off x="2906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Freeform 3360"/>
              <p:cNvSpPr>
                <a:spLocks/>
              </p:cNvSpPr>
              <p:nvPr/>
            </p:nvSpPr>
            <p:spPr bwMode="auto">
              <a:xfrm>
                <a:off x="2906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Freeform 3361"/>
              <p:cNvSpPr>
                <a:spLocks/>
              </p:cNvSpPr>
              <p:nvPr/>
            </p:nvSpPr>
            <p:spPr bwMode="auto">
              <a:xfrm>
                <a:off x="2906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Freeform 3362"/>
              <p:cNvSpPr>
                <a:spLocks/>
              </p:cNvSpPr>
              <p:nvPr/>
            </p:nvSpPr>
            <p:spPr bwMode="auto">
              <a:xfrm>
                <a:off x="290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Freeform 3363"/>
              <p:cNvSpPr>
                <a:spLocks/>
              </p:cNvSpPr>
              <p:nvPr/>
            </p:nvSpPr>
            <p:spPr bwMode="auto">
              <a:xfrm>
                <a:off x="2906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Freeform 3364"/>
              <p:cNvSpPr>
                <a:spLocks/>
              </p:cNvSpPr>
              <p:nvPr/>
            </p:nvSpPr>
            <p:spPr bwMode="auto">
              <a:xfrm>
                <a:off x="2906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Freeform 3365"/>
              <p:cNvSpPr>
                <a:spLocks/>
              </p:cNvSpPr>
              <p:nvPr/>
            </p:nvSpPr>
            <p:spPr bwMode="auto">
              <a:xfrm>
                <a:off x="2906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Freeform 3366"/>
              <p:cNvSpPr>
                <a:spLocks/>
              </p:cNvSpPr>
              <p:nvPr/>
            </p:nvSpPr>
            <p:spPr bwMode="auto">
              <a:xfrm>
                <a:off x="2906" y="3977"/>
                <a:ext cx="6" cy="7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" y="1"/>
                  </a:cxn>
                  <a:cxn ang="0">
                    <a:pos x="1" y="7"/>
                  </a:cxn>
                  <a:cxn ang="0">
                    <a:pos x="6" y="3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3"/>
                    </a:lnTo>
                    <a:lnTo>
                      <a:pt x="1" y="1"/>
                    </a:lnTo>
                    <a:lnTo>
                      <a:pt x="1" y="7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Freeform 3367"/>
              <p:cNvSpPr>
                <a:spLocks/>
              </p:cNvSpPr>
              <p:nvPr/>
            </p:nvSpPr>
            <p:spPr bwMode="auto">
              <a:xfrm>
                <a:off x="2907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Freeform 3368"/>
              <p:cNvSpPr>
                <a:spLocks/>
              </p:cNvSpPr>
              <p:nvPr/>
            </p:nvSpPr>
            <p:spPr bwMode="auto">
              <a:xfrm>
                <a:off x="2907" y="3977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Freeform 3369"/>
              <p:cNvSpPr>
                <a:spLocks/>
              </p:cNvSpPr>
              <p:nvPr/>
            </p:nvSpPr>
            <p:spPr bwMode="auto">
              <a:xfrm>
                <a:off x="2907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Freeform 3370"/>
              <p:cNvSpPr>
                <a:spLocks/>
              </p:cNvSpPr>
              <p:nvPr/>
            </p:nvSpPr>
            <p:spPr bwMode="auto">
              <a:xfrm>
                <a:off x="2907" y="3972"/>
                <a:ext cx="5" cy="6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Freeform 3371"/>
              <p:cNvSpPr>
                <a:spLocks/>
              </p:cNvSpPr>
              <p:nvPr/>
            </p:nvSpPr>
            <p:spPr bwMode="auto">
              <a:xfrm>
                <a:off x="2907" y="3974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Freeform 3372"/>
              <p:cNvSpPr>
                <a:spLocks/>
              </p:cNvSpPr>
              <p:nvPr/>
            </p:nvSpPr>
            <p:spPr bwMode="auto">
              <a:xfrm>
                <a:off x="2907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Freeform 3373"/>
              <p:cNvSpPr>
                <a:spLocks/>
              </p:cNvSpPr>
              <p:nvPr/>
            </p:nvSpPr>
            <p:spPr bwMode="auto">
              <a:xfrm>
                <a:off x="2907" y="3977"/>
                <a:ext cx="6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9" name="Freeform 3374"/>
              <p:cNvSpPr>
                <a:spLocks/>
              </p:cNvSpPr>
              <p:nvPr/>
            </p:nvSpPr>
            <p:spPr bwMode="auto">
              <a:xfrm>
                <a:off x="2909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0" name="Freeform 3375"/>
              <p:cNvSpPr>
                <a:spLocks/>
              </p:cNvSpPr>
              <p:nvPr/>
            </p:nvSpPr>
            <p:spPr bwMode="auto">
              <a:xfrm>
                <a:off x="2910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1" name="Freeform 3376"/>
              <p:cNvSpPr>
                <a:spLocks/>
              </p:cNvSpPr>
              <p:nvPr/>
            </p:nvSpPr>
            <p:spPr bwMode="auto">
              <a:xfrm>
                <a:off x="2912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5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2" name="Freeform 3377"/>
              <p:cNvSpPr>
                <a:spLocks/>
              </p:cNvSpPr>
              <p:nvPr/>
            </p:nvSpPr>
            <p:spPr bwMode="auto">
              <a:xfrm>
                <a:off x="2909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3" name="Freeform 3378"/>
              <p:cNvSpPr>
                <a:spLocks/>
              </p:cNvSpPr>
              <p:nvPr/>
            </p:nvSpPr>
            <p:spPr bwMode="auto">
              <a:xfrm>
                <a:off x="2909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4" name="Freeform 3379"/>
              <p:cNvSpPr>
                <a:spLocks/>
              </p:cNvSpPr>
              <p:nvPr/>
            </p:nvSpPr>
            <p:spPr bwMode="auto">
              <a:xfrm>
                <a:off x="2909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5" name="Freeform 3380"/>
              <p:cNvSpPr>
                <a:spLocks/>
              </p:cNvSpPr>
              <p:nvPr/>
            </p:nvSpPr>
            <p:spPr bwMode="auto">
              <a:xfrm>
                <a:off x="2909" y="3975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6" name="Freeform 3381"/>
              <p:cNvSpPr>
                <a:spLocks/>
              </p:cNvSpPr>
              <p:nvPr/>
            </p:nvSpPr>
            <p:spPr bwMode="auto">
              <a:xfrm>
                <a:off x="2910" y="3972"/>
                <a:ext cx="5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3" y="2"/>
                  </a:cxn>
                </a:cxnLst>
                <a:rect l="0" t="0" r="r" b="b"/>
                <a:pathLst>
                  <a:path w="5" h="6">
                    <a:moveTo>
                      <a:pt x="3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7" name="Freeform 3382"/>
              <p:cNvSpPr>
                <a:spLocks/>
              </p:cNvSpPr>
              <p:nvPr/>
            </p:nvSpPr>
            <p:spPr bwMode="auto">
              <a:xfrm>
                <a:off x="2910" y="3974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8" name="Freeform 3383"/>
              <p:cNvSpPr>
                <a:spLocks/>
              </p:cNvSpPr>
              <p:nvPr/>
            </p:nvSpPr>
            <p:spPr bwMode="auto">
              <a:xfrm>
                <a:off x="2910" y="3974"/>
                <a:ext cx="5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9" name="Freeform 3384"/>
              <p:cNvSpPr>
                <a:spLocks/>
              </p:cNvSpPr>
              <p:nvPr/>
            </p:nvSpPr>
            <p:spPr bwMode="auto">
              <a:xfrm>
                <a:off x="2910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0" name="Freeform 3385"/>
              <p:cNvSpPr>
                <a:spLocks/>
              </p:cNvSpPr>
              <p:nvPr/>
            </p:nvSpPr>
            <p:spPr bwMode="auto">
              <a:xfrm>
                <a:off x="2910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1" name="Freeform 3386"/>
              <p:cNvSpPr>
                <a:spLocks/>
              </p:cNvSpPr>
              <p:nvPr/>
            </p:nvSpPr>
            <p:spPr bwMode="auto">
              <a:xfrm>
                <a:off x="2910" y="3977"/>
                <a:ext cx="6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0" y="1"/>
                  </a:cxn>
                  <a:cxn ang="0">
                    <a:pos x="2" y="4"/>
                  </a:cxn>
                  <a:cxn ang="0">
                    <a:pos x="5" y="4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0" y="1"/>
                    </a:lnTo>
                    <a:lnTo>
                      <a:pt x="2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2" name="Freeform 3387"/>
              <p:cNvSpPr>
                <a:spLocks/>
              </p:cNvSpPr>
              <p:nvPr/>
            </p:nvSpPr>
            <p:spPr bwMode="auto">
              <a:xfrm>
                <a:off x="2912" y="3975"/>
                <a:ext cx="4" cy="6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4" y="5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3" name="Freeform 3388"/>
              <p:cNvSpPr>
                <a:spLocks/>
              </p:cNvSpPr>
              <p:nvPr/>
            </p:nvSpPr>
            <p:spPr bwMode="auto">
              <a:xfrm>
                <a:off x="2912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4" name="Freeform 3389"/>
              <p:cNvSpPr>
                <a:spLocks/>
              </p:cNvSpPr>
              <p:nvPr/>
            </p:nvSpPr>
            <p:spPr bwMode="auto">
              <a:xfrm>
                <a:off x="2912" y="3972"/>
                <a:ext cx="4" cy="8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4" y="5"/>
                  </a:cxn>
                </a:cxnLst>
                <a:rect l="0" t="0" r="r" b="b"/>
                <a:pathLst>
                  <a:path w="4" h="8">
                    <a:moveTo>
                      <a:pt x="4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5" name="Freeform 3390"/>
              <p:cNvSpPr>
                <a:spLocks/>
              </p:cNvSpPr>
              <p:nvPr/>
            </p:nvSpPr>
            <p:spPr bwMode="auto">
              <a:xfrm>
                <a:off x="2912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6" name="Freeform 3391"/>
              <p:cNvSpPr>
                <a:spLocks/>
              </p:cNvSpPr>
              <p:nvPr/>
            </p:nvSpPr>
            <p:spPr bwMode="auto">
              <a:xfrm>
                <a:off x="2912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7" name="Freeform 3392"/>
              <p:cNvSpPr>
                <a:spLocks/>
              </p:cNvSpPr>
              <p:nvPr/>
            </p:nvSpPr>
            <p:spPr bwMode="auto">
              <a:xfrm>
                <a:off x="2912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8" name="Freeform 3393"/>
              <p:cNvSpPr>
                <a:spLocks/>
              </p:cNvSpPr>
              <p:nvPr/>
            </p:nvSpPr>
            <p:spPr bwMode="auto">
              <a:xfrm>
                <a:off x="2913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9" name="Freeform 3394"/>
              <p:cNvSpPr>
                <a:spLocks/>
              </p:cNvSpPr>
              <p:nvPr/>
            </p:nvSpPr>
            <p:spPr bwMode="auto">
              <a:xfrm>
                <a:off x="2912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0" name="Freeform 3395"/>
              <p:cNvSpPr>
                <a:spLocks/>
              </p:cNvSpPr>
              <p:nvPr/>
            </p:nvSpPr>
            <p:spPr bwMode="auto">
              <a:xfrm>
                <a:off x="2912" y="3975"/>
                <a:ext cx="6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1" y="0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" name="Freeform 3396"/>
              <p:cNvSpPr>
                <a:spLocks/>
              </p:cNvSpPr>
              <p:nvPr/>
            </p:nvSpPr>
            <p:spPr bwMode="auto">
              <a:xfrm>
                <a:off x="2913" y="3974"/>
                <a:ext cx="5" cy="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3" y="1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" name="Freeform 3397"/>
              <p:cNvSpPr>
                <a:spLocks/>
              </p:cNvSpPr>
              <p:nvPr/>
            </p:nvSpPr>
            <p:spPr bwMode="auto">
              <a:xfrm>
                <a:off x="2913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" name="Freeform 3398"/>
              <p:cNvSpPr>
                <a:spLocks/>
              </p:cNvSpPr>
              <p:nvPr/>
            </p:nvSpPr>
            <p:spPr bwMode="auto">
              <a:xfrm>
                <a:off x="2913" y="3975"/>
                <a:ext cx="5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" name="Freeform 3399"/>
              <p:cNvSpPr>
                <a:spLocks/>
              </p:cNvSpPr>
              <p:nvPr/>
            </p:nvSpPr>
            <p:spPr bwMode="auto">
              <a:xfrm>
                <a:off x="2915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" name="Freeform 3400"/>
              <p:cNvSpPr>
                <a:spLocks/>
              </p:cNvSpPr>
              <p:nvPr/>
            </p:nvSpPr>
            <p:spPr bwMode="auto">
              <a:xfrm>
                <a:off x="2915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" name="Freeform 3401"/>
              <p:cNvSpPr>
                <a:spLocks/>
              </p:cNvSpPr>
              <p:nvPr/>
            </p:nvSpPr>
            <p:spPr bwMode="auto">
              <a:xfrm>
                <a:off x="2913" y="3975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" name="Freeform 3402"/>
              <p:cNvSpPr>
                <a:spLocks/>
              </p:cNvSpPr>
              <p:nvPr/>
            </p:nvSpPr>
            <p:spPr bwMode="auto">
              <a:xfrm>
                <a:off x="2915" y="3972"/>
                <a:ext cx="4" cy="8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8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4" y="5"/>
                  </a:cxn>
                </a:cxnLst>
                <a:rect l="0" t="0" r="r" b="b"/>
                <a:pathLst>
                  <a:path w="4" h="8">
                    <a:moveTo>
                      <a:pt x="4" y="5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" name="Freeform 3403"/>
              <p:cNvSpPr>
                <a:spLocks/>
              </p:cNvSpPr>
              <p:nvPr/>
            </p:nvSpPr>
            <p:spPr bwMode="auto">
              <a:xfrm>
                <a:off x="2915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" name="Freeform 3404"/>
              <p:cNvSpPr>
                <a:spLocks/>
              </p:cNvSpPr>
              <p:nvPr/>
            </p:nvSpPr>
            <p:spPr bwMode="auto">
              <a:xfrm>
                <a:off x="291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" name="Freeform 3405"/>
              <p:cNvSpPr>
                <a:spLocks/>
              </p:cNvSpPr>
              <p:nvPr/>
            </p:nvSpPr>
            <p:spPr bwMode="auto">
              <a:xfrm>
                <a:off x="2915" y="3975"/>
                <a:ext cx="4" cy="8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0" y="5"/>
                  </a:cxn>
                  <a:cxn ang="0">
                    <a:pos x="3" y="8"/>
                  </a:cxn>
                  <a:cxn ang="0">
                    <a:pos x="4" y="3"/>
                  </a:cxn>
                </a:cxnLst>
                <a:rect l="0" t="0" r="r" b="b"/>
                <a:pathLst>
                  <a:path w="4" h="8">
                    <a:moveTo>
                      <a:pt x="4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" name="Freeform 3406"/>
              <p:cNvSpPr>
                <a:spLocks/>
              </p:cNvSpPr>
              <p:nvPr/>
            </p:nvSpPr>
            <p:spPr bwMode="auto">
              <a:xfrm>
                <a:off x="2915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" name="Freeform 3407"/>
              <p:cNvSpPr>
                <a:spLocks/>
              </p:cNvSpPr>
              <p:nvPr/>
            </p:nvSpPr>
            <p:spPr bwMode="auto">
              <a:xfrm>
                <a:off x="2915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" name="Freeform 3408"/>
              <p:cNvSpPr>
                <a:spLocks/>
              </p:cNvSpPr>
              <p:nvPr/>
            </p:nvSpPr>
            <p:spPr bwMode="auto">
              <a:xfrm>
                <a:off x="2916" y="3975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4" name="Freeform 3409"/>
              <p:cNvSpPr>
                <a:spLocks/>
              </p:cNvSpPr>
              <p:nvPr/>
            </p:nvSpPr>
            <p:spPr bwMode="auto">
              <a:xfrm>
                <a:off x="2918" y="3975"/>
                <a:ext cx="1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5" name="Freeform 3410"/>
              <p:cNvSpPr>
                <a:spLocks/>
              </p:cNvSpPr>
              <p:nvPr/>
            </p:nvSpPr>
            <p:spPr bwMode="auto">
              <a:xfrm>
                <a:off x="2916" y="3974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6" name="Freeform 3411"/>
              <p:cNvSpPr>
                <a:spLocks/>
              </p:cNvSpPr>
              <p:nvPr/>
            </p:nvSpPr>
            <p:spPr bwMode="auto">
              <a:xfrm>
                <a:off x="2918" y="3974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7" name="Freeform 3412"/>
              <p:cNvSpPr>
                <a:spLocks/>
              </p:cNvSpPr>
              <p:nvPr/>
            </p:nvSpPr>
            <p:spPr bwMode="auto">
              <a:xfrm>
                <a:off x="2916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8" name="Freeform 3413"/>
              <p:cNvSpPr>
                <a:spLocks/>
              </p:cNvSpPr>
              <p:nvPr/>
            </p:nvSpPr>
            <p:spPr bwMode="auto">
              <a:xfrm>
                <a:off x="2916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9" name="Freeform 3414"/>
              <p:cNvSpPr>
                <a:spLocks/>
              </p:cNvSpPr>
              <p:nvPr/>
            </p:nvSpPr>
            <p:spPr bwMode="auto">
              <a:xfrm>
                <a:off x="2916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0" name="Freeform 3415"/>
              <p:cNvSpPr>
                <a:spLocks/>
              </p:cNvSpPr>
              <p:nvPr/>
            </p:nvSpPr>
            <p:spPr bwMode="auto">
              <a:xfrm>
                <a:off x="2916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1" name="Freeform 3416"/>
              <p:cNvSpPr>
                <a:spLocks/>
              </p:cNvSpPr>
              <p:nvPr/>
            </p:nvSpPr>
            <p:spPr bwMode="auto">
              <a:xfrm>
                <a:off x="2916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2" name="Freeform 3417"/>
              <p:cNvSpPr>
                <a:spLocks/>
              </p:cNvSpPr>
              <p:nvPr/>
            </p:nvSpPr>
            <p:spPr bwMode="auto">
              <a:xfrm>
                <a:off x="2916" y="3974"/>
                <a:ext cx="6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" name="Freeform 3418"/>
              <p:cNvSpPr>
                <a:spLocks/>
              </p:cNvSpPr>
              <p:nvPr/>
            </p:nvSpPr>
            <p:spPr bwMode="auto">
              <a:xfrm>
                <a:off x="2918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4" name="Freeform 3419"/>
              <p:cNvSpPr>
                <a:spLocks/>
              </p:cNvSpPr>
              <p:nvPr/>
            </p:nvSpPr>
            <p:spPr bwMode="auto">
              <a:xfrm>
                <a:off x="2918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5" name="Freeform 3420"/>
              <p:cNvSpPr>
                <a:spLocks/>
              </p:cNvSpPr>
              <p:nvPr/>
            </p:nvSpPr>
            <p:spPr bwMode="auto">
              <a:xfrm>
                <a:off x="2918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6" name="Freeform 3421"/>
              <p:cNvSpPr>
                <a:spLocks/>
              </p:cNvSpPr>
              <p:nvPr/>
            </p:nvSpPr>
            <p:spPr bwMode="auto">
              <a:xfrm>
                <a:off x="2918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7" name="Freeform 3422"/>
              <p:cNvSpPr>
                <a:spLocks/>
              </p:cNvSpPr>
              <p:nvPr/>
            </p:nvSpPr>
            <p:spPr bwMode="auto">
              <a:xfrm>
                <a:off x="2918" y="3971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8" name="Freeform 3423"/>
              <p:cNvSpPr>
                <a:spLocks/>
              </p:cNvSpPr>
              <p:nvPr/>
            </p:nvSpPr>
            <p:spPr bwMode="auto">
              <a:xfrm>
                <a:off x="2918" y="3971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9" name="Freeform 3424"/>
              <p:cNvSpPr>
                <a:spLocks/>
              </p:cNvSpPr>
              <p:nvPr/>
            </p:nvSpPr>
            <p:spPr bwMode="auto">
              <a:xfrm>
                <a:off x="2918" y="3971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0" name="Freeform 3425"/>
              <p:cNvSpPr>
                <a:spLocks/>
              </p:cNvSpPr>
              <p:nvPr/>
            </p:nvSpPr>
            <p:spPr bwMode="auto">
              <a:xfrm>
                <a:off x="2918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1" name="Freeform 3426"/>
              <p:cNvSpPr>
                <a:spLocks/>
              </p:cNvSpPr>
              <p:nvPr/>
            </p:nvSpPr>
            <p:spPr bwMode="auto">
              <a:xfrm>
                <a:off x="2918" y="3968"/>
                <a:ext cx="5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2" name="Freeform 3427"/>
              <p:cNvSpPr>
                <a:spLocks/>
              </p:cNvSpPr>
              <p:nvPr/>
            </p:nvSpPr>
            <p:spPr bwMode="auto">
              <a:xfrm>
                <a:off x="2919" y="3967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3" name="Freeform 3428"/>
              <p:cNvSpPr>
                <a:spLocks/>
              </p:cNvSpPr>
              <p:nvPr/>
            </p:nvSpPr>
            <p:spPr bwMode="auto">
              <a:xfrm>
                <a:off x="2919" y="396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" name="Freeform 3429"/>
              <p:cNvSpPr>
                <a:spLocks/>
              </p:cNvSpPr>
              <p:nvPr/>
            </p:nvSpPr>
            <p:spPr bwMode="auto">
              <a:xfrm>
                <a:off x="2919" y="396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5" name="Freeform 3430"/>
              <p:cNvSpPr>
                <a:spLocks/>
              </p:cNvSpPr>
              <p:nvPr/>
            </p:nvSpPr>
            <p:spPr bwMode="auto">
              <a:xfrm>
                <a:off x="2919" y="3961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6" name="Freeform 3431"/>
              <p:cNvSpPr>
                <a:spLocks/>
              </p:cNvSpPr>
              <p:nvPr/>
            </p:nvSpPr>
            <p:spPr bwMode="auto">
              <a:xfrm>
                <a:off x="2919" y="3959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7" name="Freeform 3432"/>
              <p:cNvSpPr>
                <a:spLocks/>
              </p:cNvSpPr>
              <p:nvPr/>
            </p:nvSpPr>
            <p:spPr bwMode="auto">
              <a:xfrm>
                <a:off x="2919" y="3958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3634"/>
            <p:cNvGrpSpPr>
              <a:grpSpLocks/>
            </p:cNvGrpSpPr>
            <p:nvPr/>
          </p:nvGrpSpPr>
          <p:grpSpPr bwMode="auto">
            <a:xfrm>
              <a:off x="2919" y="3914"/>
              <a:ext cx="44" cy="69"/>
              <a:chOff x="2919" y="3914"/>
              <a:chExt cx="44" cy="69"/>
            </a:xfrm>
          </p:grpSpPr>
          <p:sp>
            <p:nvSpPr>
              <p:cNvPr id="1788" name="Freeform 3434"/>
              <p:cNvSpPr>
                <a:spLocks/>
              </p:cNvSpPr>
              <p:nvPr/>
            </p:nvSpPr>
            <p:spPr bwMode="auto">
              <a:xfrm>
                <a:off x="2919" y="3956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3435"/>
              <p:cNvSpPr>
                <a:spLocks/>
              </p:cNvSpPr>
              <p:nvPr/>
            </p:nvSpPr>
            <p:spPr bwMode="auto">
              <a:xfrm>
                <a:off x="2920" y="3955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3436"/>
              <p:cNvSpPr>
                <a:spLocks/>
              </p:cNvSpPr>
              <p:nvPr/>
            </p:nvSpPr>
            <p:spPr bwMode="auto">
              <a:xfrm>
                <a:off x="2920" y="3952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3437"/>
              <p:cNvSpPr>
                <a:spLocks/>
              </p:cNvSpPr>
              <p:nvPr/>
            </p:nvSpPr>
            <p:spPr bwMode="auto">
              <a:xfrm>
                <a:off x="2920" y="3945"/>
                <a:ext cx="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5" y="7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5" y="7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3438"/>
              <p:cNvSpPr>
                <a:spLocks/>
              </p:cNvSpPr>
              <p:nvPr/>
            </p:nvSpPr>
            <p:spPr bwMode="auto">
              <a:xfrm>
                <a:off x="2920" y="3942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3439"/>
              <p:cNvSpPr>
                <a:spLocks/>
              </p:cNvSpPr>
              <p:nvPr/>
            </p:nvSpPr>
            <p:spPr bwMode="auto">
              <a:xfrm>
                <a:off x="2920" y="3942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3440"/>
              <p:cNvSpPr>
                <a:spLocks/>
              </p:cNvSpPr>
              <p:nvPr/>
            </p:nvSpPr>
            <p:spPr bwMode="auto">
              <a:xfrm>
                <a:off x="2920" y="3943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3441"/>
              <p:cNvSpPr>
                <a:spLocks/>
              </p:cNvSpPr>
              <p:nvPr/>
            </p:nvSpPr>
            <p:spPr bwMode="auto">
              <a:xfrm>
                <a:off x="2920" y="394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3442"/>
              <p:cNvSpPr>
                <a:spLocks/>
              </p:cNvSpPr>
              <p:nvPr/>
            </p:nvSpPr>
            <p:spPr bwMode="auto">
              <a:xfrm>
                <a:off x="2920" y="3948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3443"/>
              <p:cNvSpPr>
                <a:spLocks/>
              </p:cNvSpPr>
              <p:nvPr/>
            </p:nvSpPr>
            <p:spPr bwMode="auto">
              <a:xfrm>
                <a:off x="2922" y="3952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3444"/>
              <p:cNvSpPr>
                <a:spLocks/>
              </p:cNvSpPr>
              <p:nvPr/>
            </p:nvSpPr>
            <p:spPr bwMode="auto">
              <a:xfrm>
                <a:off x="2922" y="3956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3445"/>
              <p:cNvSpPr>
                <a:spLocks/>
              </p:cNvSpPr>
              <p:nvPr/>
            </p:nvSpPr>
            <p:spPr bwMode="auto">
              <a:xfrm>
                <a:off x="2922" y="3959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3446"/>
              <p:cNvSpPr>
                <a:spLocks/>
              </p:cNvSpPr>
              <p:nvPr/>
            </p:nvSpPr>
            <p:spPr bwMode="auto">
              <a:xfrm>
                <a:off x="2922" y="3962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3447"/>
              <p:cNvSpPr>
                <a:spLocks/>
              </p:cNvSpPr>
              <p:nvPr/>
            </p:nvSpPr>
            <p:spPr bwMode="auto">
              <a:xfrm>
                <a:off x="2922" y="396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3448"/>
              <p:cNvSpPr>
                <a:spLocks/>
              </p:cNvSpPr>
              <p:nvPr/>
            </p:nvSpPr>
            <p:spPr bwMode="auto">
              <a:xfrm>
                <a:off x="2922" y="3965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3449"/>
              <p:cNvSpPr>
                <a:spLocks/>
              </p:cNvSpPr>
              <p:nvPr/>
            </p:nvSpPr>
            <p:spPr bwMode="auto">
              <a:xfrm>
                <a:off x="2923" y="3965"/>
                <a:ext cx="5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5" y="2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3450"/>
              <p:cNvSpPr>
                <a:spLocks/>
              </p:cNvSpPr>
              <p:nvPr/>
            </p:nvSpPr>
            <p:spPr bwMode="auto">
              <a:xfrm>
                <a:off x="2922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3451"/>
              <p:cNvSpPr>
                <a:spLocks/>
              </p:cNvSpPr>
              <p:nvPr/>
            </p:nvSpPr>
            <p:spPr bwMode="auto">
              <a:xfrm>
                <a:off x="2923" y="396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3452"/>
              <p:cNvSpPr>
                <a:spLocks/>
              </p:cNvSpPr>
              <p:nvPr/>
            </p:nvSpPr>
            <p:spPr bwMode="auto">
              <a:xfrm>
                <a:off x="2923" y="3970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3453"/>
              <p:cNvSpPr>
                <a:spLocks/>
              </p:cNvSpPr>
              <p:nvPr/>
            </p:nvSpPr>
            <p:spPr bwMode="auto">
              <a:xfrm>
                <a:off x="2923" y="3971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3454"/>
              <p:cNvSpPr>
                <a:spLocks/>
              </p:cNvSpPr>
              <p:nvPr/>
            </p:nvSpPr>
            <p:spPr bwMode="auto">
              <a:xfrm>
                <a:off x="2923" y="3974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3455"/>
              <p:cNvSpPr>
                <a:spLocks/>
              </p:cNvSpPr>
              <p:nvPr/>
            </p:nvSpPr>
            <p:spPr bwMode="auto">
              <a:xfrm>
                <a:off x="2923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3456"/>
              <p:cNvSpPr>
                <a:spLocks/>
              </p:cNvSpPr>
              <p:nvPr/>
            </p:nvSpPr>
            <p:spPr bwMode="auto">
              <a:xfrm>
                <a:off x="2923" y="3975"/>
                <a:ext cx="6" cy="6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5" y="5"/>
                  </a:cxn>
                </a:cxnLst>
                <a:rect l="0" t="0" r="r" b="b"/>
                <a:pathLst>
                  <a:path w="6" h="6">
                    <a:moveTo>
                      <a:pt x="5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3457"/>
              <p:cNvSpPr>
                <a:spLocks/>
              </p:cNvSpPr>
              <p:nvPr/>
            </p:nvSpPr>
            <p:spPr bwMode="auto">
              <a:xfrm>
                <a:off x="2925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3458"/>
              <p:cNvSpPr>
                <a:spLocks/>
              </p:cNvSpPr>
              <p:nvPr/>
            </p:nvSpPr>
            <p:spPr bwMode="auto">
              <a:xfrm>
                <a:off x="2925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3459"/>
              <p:cNvSpPr>
                <a:spLocks/>
              </p:cNvSpPr>
              <p:nvPr/>
            </p:nvSpPr>
            <p:spPr bwMode="auto">
              <a:xfrm>
                <a:off x="2925" y="3972"/>
                <a:ext cx="4" cy="8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8">
                    <a:moveTo>
                      <a:pt x="4" y="3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3460"/>
              <p:cNvSpPr>
                <a:spLocks/>
              </p:cNvSpPr>
              <p:nvPr/>
            </p:nvSpPr>
            <p:spPr bwMode="auto">
              <a:xfrm>
                <a:off x="2925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3461"/>
              <p:cNvSpPr>
                <a:spLocks/>
              </p:cNvSpPr>
              <p:nvPr/>
            </p:nvSpPr>
            <p:spPr bwMode="auto">
              <a:xfrm>
                <a:off x="2925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3462"/>
              <p:cNvSpPr>
                <a:spLocks/>
              </p:cNvSpPr>
              <p:nvPr/>
            </p:nvSpPr>
            <p:spPr bwMode="auto">
              <a:xfrm>
                <a:off x="2925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3463"/>
              <p:cNvSpPr>
                <a:spLocks/>
              </p:cNvSpPr>
              <p:nvPr/>
            </p:nvSpPr>
            <p:spPr bwMode="auto">
              <a:xfrm>
                <a:off x="2925" y="3977"/>
                <a:ext cx="6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4"/>
                  </a:cxn>
                  <a:cxn ang="0">
                    <a:pos x="1" y="3"/>
                  </a:cxn>
                  <a:cxn ang="0">
                    <a:pos x="1" y="6"/>
                  </a:cxn>
                  <a:cxn ang="0">
                    <a:pos x="4" y="4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3464"/>
              <p:cNvSpPr>
                <a:spLocks/>
              </p:cNvSpPr>
              <p:nvPr/>
            </p:nvSpPr>
            <p:spPr bwMode="auto">
              <a:xfrm>
                <a:off x="292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3465"/>
              <p:cNvSpPr>
                <a:spLocks/>
              </p:cNvSpPr>
              <p:nvPr/>
            </p:nvSpPr>
            <p:spPr bwMode="auto">
              <a:xfrm>
                <a:off x="2926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3466"/>
              <p:cNvSpPr>
                <a:spLocks/>
              </p:cNvSpPr>
              <p:nvPr/>
            </p:nvSpPr>
            <p:spPr bwMode="auto">
              <a:xfrm>
                <a:off x="2926" y="3975"/>
                <a:ext cx="5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3" y="0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3467"/>
              <p:cNvSpPr>
                <a:spLocks/>
              </p:cNvSpPr>
              <p:nvPr/>
            </p:nvSpPr>
            <p:spPr bwMode="auto">
              <a:xfrm>
                <a:off x="2929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3468"/>
              <p:cNvSpPr>
                <a:spLocks/>
              </p:cNvSpPr>
              <p:nvPr/>
            </p:nvSpPr>
            <p:spPr bwMode="auto">
              <a:xfrm>
                <a:off x="2929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3469"/>
              <p:cNvSpPr>
                <a:spLocks/>
              </p:cNvSpPr>
              <p:nvPr/>
            </p:nvSpPr>
            <p:spPr bwMode="auto">
              <a:xfrm>
                <a:off x="2926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3470"/>
              <p:cNvSpPr>
                <a:spLocks/>
              </p:cNvSpPr>
              <p:nvPr/>
            </p:nvSpPr>
            <p:spPr bwMode="auto">
              <a:xfrm>
                <a:off x="2928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3471"/>
              <p:cNvSpPr>
                <a:spLocks/>
              </p:cNvSpPr>
              <p:nvPr/>
            </p:nvSpPr>
            <p:spPr bwMode="auto">
              <a:xfrm>
                <a:off x="292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3472"/>
              <p:cNvSpPr>
                <a:spLocks/>
              </p:cNvSpPr>
              <p:nvPr/>
            </p:nvSpPr>
            <p:spPr bwMode="auto">
              <a:xfrm>
                <a:off x="2926" y="3975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3473"/>
              <p:cNvSpPr>
                <a:spLocks/>
              </p:cNvSpPr>
              <p:nvPr/>
            </p:nvSpPr>
            <p:spPr bwMode="auto">
              <a:xfrm>
                <a:off x="2928" y="3975"/>
                <a:ext cx="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3474"/>
              <p:cNvSpPr>
                <a:spLocks/>
              </p:cNvSpPr>
              <p:nvPr/>
            </p:nvSpPr>
            <p:spPr bwMode="auto">
              <a:xfrm>
                <a:off x="2929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3475"/>
              <p:cNvSpPr>
                <a:spLocks/>
              </p:cNvSpPr>
              <p:nvPr/>
            </p:nvSpPr>
            <p:spPr bwMode="auto">
              <a:xfrm>
                <a:off x="2928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3476"/>
              <p:cNvSpPr>
                <a:spLocks/>
              </p:cNvSpPr>
              <p:nvPr/>
            </p:nvSpPr>
            <p:spPr bwMode="auto">
              <a:xfrm>
                <a:off x="2928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3477"/>
              <p:cNvSpPr>
                <a:spLocks/>
              </p:cNvSpPr>
              <p:nvPr/>
            </p:nvSpPr>
            <p:spPr bwMode="auto">
              <a:xfrm>
                <a:off x="2928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3478"/>
              <p:cNvSpPr>
                <a:spLocks/>
              </p:cNvSpPr>
              <p:nvPr/>
            </p:nvSpPr>
            <p:spPr bwMode="auto">
              <a:xfrm>
                <a:off x="2928" y="3978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3479"/>
              <p:cNvSpPr>
                <a:spLocks/>
              </p:cNvSpPr>
              <p:nvPr/>
            </p:nvSpPr>
            <p:spPr bwMode="auto">
              <a:xfrm>
                <a:off x="2929" y="3978"/>
                <a:ext cx="5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3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3480"/>
              <p:cNvSpPr>
                <a:spLocks/>
              </p:cNvSpPr>
              <p:nvPr/>
            </p:nvSpPr>
            <p:spPr bwMode="auto">
              <a:xfrm>
                <a:off x="2929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3481"/>
              <p:cNvSpPr>
                <a:spLocks/>
              </p:cNvSpPr>
              <p:nvPr/>
            </p:nvSpPr>
            <p:spPr bwMode="auto">
              <a:xfrm>
                <a:off x="2929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3482"/>
              <p:cNvSpPr>
                <a:spLocks/>
              </p:cNvSpPr>
              <p:nvPr/>
            </p:nvSpPr>
            <p:spPr bwMode="auto">
              <a:xfrm>
                <a:off x="2929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3483"/>
              <p:cNvSpPr>
                <a:spLocks/>
              </p:cNvSpPr>
              <p:nvPr/>
            </p:nvSpPr>
            <p:spPr bwMode="auto">
              <a:xfrm>
                <a:off x="2929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3484"/>
              <p:cNvSpPr>
                <a:spLocks/>
              </p:cNvSpPr>
              <p:nvPr/>
            </p:nvSpPr>
            <p:spPr bwMode="auto">
              <a:xfrm>
                <a:off x="2929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3485"/>
              <p:cNvSpPr>
                <a:spLocks/>
              </p:cNvSpPr>
              <p:nvPr/>
            </p:nvSpPr>
            <p:spPr bwMode="auto">
              <a:xfrm>
                <a:off x="2929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3486"/>
              <p:cNvSpPr>
                <a:spLocks/>
              </p:cNvSpPr>
              <p:nvPr/>
            </p:nvSpPr>
            <p:spPr bwMode="auto">
              <a:xfrm>
                <a:off x="2929" y="3978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3487"/>
              <p:cNvSpPr>
                <a:spLocks/>
              </p:cNvSpPr>
              <p:nvPr/>
            </p:nvSpPr>
            <p:spPr bwMode="auto">
              <a:xfrm>
                <a:off x="2931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3488"/>
              <p:cNvSpPr>
                <a:spLocks/>
              </p:cNvSpPr>
              <p:nvPr/>
            </p:nvSpPr>
            <p:spPr bwMode="auto">
              <a:xfrm>
                <a:off x="2931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3489"/>
              <p:cNvSpPr>
                <a:spLocks/>
              </p:cNvSpPr>
              <p:nvPr/>
            </p:nvSpPr>
            <p:spPr bwMode="auto">
              <a:xfrm>
                <a:off x="293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3490"/>
              <p:cNvSpPr>
                <a:spLocks/>
              </p:cNvSpPr>
              <p:nvPr/>
            </p:nvSpPr>
            <p:spPr bwMode="auto">
              <a:xfrm>
                <a:off x="2932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3491"/>
              <p:cNvSpPr>
                <a:spLocks/>
              </p:cNvSpPr>
              <p:nvPr/>
            </p:nvSpPr>
            <p:spPr bwMode="auto">
              <a:xfrm>
                <a:off x="2932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3492"/>
              <p:cNvSpPr>
                <a:spLocks/>
              </p:cNvSpPr>
              <p:nvPr/>
            </p:nvSpPr>
            <p:spPr bwMode="auto">
              <a:xfrm>
                <a:off x="29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Freeform 3493"/>
              <p:cNvSpPr>
                <a:spLocks/>
              </p:cNvSpPr>
              <p:nvPr/>
            </p:nvSpPr>
            <p:spPr bwMode="auto">
              <a:xfrm>
                <a:off x="29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3494"/>
              <p:cNvSpPr>
                <a:spLocks/>
              </p:cNvSpPr>
              <p:nvPr/>
            </p:nvSpPr>
            <p:spPr bwMode="auto">
              <a:xfrm>
                <a:off x="29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Freeform 3495"/>
              <p:cNvSpPr>
                <a:spLocks/>
              </p:cNvSpPr>
              <p:nvPr/>
            </p:nvSpPr>
            <p:spPr bwMode="auto">
              <a:xfrm>
                <a:off x="29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3496"/>
              <p:cNvSpPr>
                <a:spLocks/>
              </p:cNvSpPr>
              <p:nvPr/>
            </p:nvSpPr>
            <p:spPr bwMode="auto">
              <a:xfrm>
                <a:off x="29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3497"/>
              <p:cNvSpPr>
                <a:spLocks/>
              </p:cNvSpPr>
              <p:nvPr/>
            </p:nvSpPr>
            <p:spPr bwMode="auto">
              <a:xfrm>
                <a:off x="293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3498"/>
              <p:cNvSpPr>
                <a:spLocks/>
              </p:cNvSpPr>
              <p:nvPr/>
            </p:nvSpPr>
            <p:spPr bwMode="auto">
              <a:xfrm>
                <a:off x="29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3499"/>
              <p:cNvSpPr>
                <a:spLocks/>
              </p:cNvSpPr>
              <p:nvPr/>
            </p:nvSpPr>
            <p:spPr bwMode="auto">
              <a:xfrm>
                <a:off x="29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3500"/>
              <p:cNvSpPr>
                <a:spLocks/>
              </p:cNvSpPr>
              <p:nvPr/>
            </p:nvSpPr>
            <p:spPr bwMode="auto">
              <a:xfrm>
                <a:off x="29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Freeform 3501"/>
              <p:cNvSpPr>
                <a:spLocks/>
              </p:cNvSpPr>
              <p:nvPr/>
            </p:nvSpPr>
            <p:spPr bwMode="auto">
              <a:xfrm>
                <a:off x="29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3502"/>
              <p:cNvSpPr>
                <a:spLocks/>
              </p:cNvSpPr>
              <p:nvPr/>
            </p:nvSpPr>
            <p:spPr bwMode="auto">
              <a:xfrm>
                <a:off x="29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Freeform 3503"/>
              <p:cNvSpPr>
                <a:spLocks/>
              </p:cNvSpPr>
              <p:nvPr/>
            </p:nvSpPr>
            <p:spPr bwMode="auto">
              <a:xfrm>
                <a:off x="29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3504"/>
              <p:cNvSpPr>
                <a:spLocks/>
              </p:cNvSpPr>
              <p:nvPr/>
            </p:nvSpPr>
            <p:spPr bwMode="auto">
              <a:xfrm>
                <a:off x="293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Freeform 3505"/>
              <p:cNvSpPr>
                <a:spLocks/>
              </p:cNvSpPr>
              <p:nvPr/>
            </p:nvSpPr>
            <p:spPr bwMode="auto">
              <a:xfrm>
                <a:off x="29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3506"/>
              <p:cNvSpPr>
                <a:spLocks/>
              </p:cNvSpPr>
              <p:nvPr/>
            </p:nvSpPr>
            <p:spPr bwMode="auto">
              <a:xfrm>
                <a:off x="29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3507"/>
              <p:cNvSpPr>
                <a:spLocks/>
              </p:cNvSpPr>
              <p:nvPr/>
            </p:nvSpPr>
            <p:spPr bwMode="auto">
              <a:xfrm>
                <a:off x="29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3508"/>
              <p:cNvSpPr>
                <a:spLocks/>
              </p:cNvSpPr>
              <p:nvPr/>
            </p:nvSpPr>
            <p:spPr bwMode="auto">
              <a:xfrm>
                <a:off x="29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Freeform 3509"/>
              <p:cNvSpPr>
                <a:spLocks/>
              </p:cNvSpPr>
              <p:nvPr/>
            </p:nvSpPr>
            <p:spPr bwMode="auto">
              <a:xfrm>
                <a:off x="29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3510"/>
              <p:cNvSpPr>
                <a:spLocks/>
              </p:cNvSpPr>
              <p:nvPr/>
            </p:nvSpPr>
            <p:spPr bwMode="auto">
              <a:xfrm>
                <a:off x="29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3511"/>
              <p:cNvSpPr>
                <a:spLocks/>
              </p:cNvSpPr>
              <p:nvPr/>
            </p:nvSpPr>
            <p:spPr bwMode="auto">
              <a:xfrm>
                <a:off x="293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Freeform 3512"/>
              <p:cNvSpPr>
                <a:spLocks/>
              </p:cNvSpPr>
              <p:nvPr/>
            </p:nvSpPr>
            <p:spPr bwMode="auto">
              <a:xfrm>
                <a:off x="293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3513"/>
              <p:cNvSpPr>
                <a:spLocks/>
              </p:cNvSpPr>
              <p:nvPr/>
            </p:nvSpPr>
            <p:spPr bwMode="auto">
              <a:xfrm>
                <a:off x="29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Freeform 3514"/>
              <p:cNvSpPr>
                <a:spLocks/>
              </p:cNvSpPr>
              <p:nvPr/>
            </p:nvSpPr>
            <p:spPr bwMode="auto">
              <a:xfrm>
                <a:off x="29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3515"/>
              <p:cNvSpPr>
                <a:spLocks/>
              </p:cNvSpPr>
              <p:nvPr/>
            </p:nvSpPr>
            <p:spPr bwMode="auto">
              <a:xfrm>
                <a:off x="29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Freeform 3516"/>
              <p:cNvSpPr>
                <a:spLocks/>
              </p:cNvSpPr>
              <p:nvPr/>
            </p:nvSpPr>
            <p:spPr bwMode="auto">
              <a:xfrm>
                <a:off x="29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3517"/>
              <p:cNvSpPr>
                <a:spLocks/>
              </p:cNvSpPr>
              <p:nvPr/>
            </p:nvSpPr>
            <p:spPr bwMode="auto">
              <a:xfrm>
                <a:off x="29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Freeform 3518"/>
              <p:cNvSpPr>
                <a:spLocks/>
              </p:cNvSpPr>
              <p:nvPr/>
            </p:nvSpPr>
            <p:spPr bwMode="auto">
              <a:xfrm>
                <a:off x="29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3519"/>
              <p:cNvSpPr>
                <a:spLocks/>
              </p:cNvSpPr>
              <p:nvPr/>
            </p:nvSpPr>
            <p:spPr bwMode="auto">
              <a:xfrm>
                <a:off x="29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3520"/>
              <p:cNvSpPr>
                <a:spLocks/>
              </p:cNvSpPr>
              <p:nvPr/>
            </p:nvSpPr>
            <p:spPr bwMode="auto">
              <a:xfrm>
                <a:off x="293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3521"/>
              <p:cNvSpPr>
                <a:spLocks/>
              </p:cNvSpPr>
              <p:nvPr/>
            </p:nvSpPr>
            <p:spPr bwMode="auto">
              <a:xfrm>
                <a:off x="29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3522"/>
              <p:cNvSpPr>
                <a:spLocks/>
              </p:cNvSpPr>
              <p:nvPr/>
            </p:nvSpPr>
            <p:spPr bwMode="auto">
              <a:xfrm>
                <a:off x="29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3523"/>
              <p:cNvSpPr>
                <a:spLocks/>
              </p:cNvSpPr>
              <p:nvPr/>
            </p:nvSpPr>
            <p:spPr bwMode="auto">
              <a:xfrm>
                <a:off x="29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3524"/>
              <p:cNvSpPr>
                <a:spLocks/>
              </p:cNvSpPr>
              <p:nvPr/>
            </p:nvSpPr>
            <p:spPr bwMode="auto">
              <a:xfrm>
                <a:off x="29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3525"/>
              <p:cNvSpPr>
                <a:spLocks/>
              </p:cNvSpPr>
              <p:nvPr/>
            </p:nvSpPr>
            <p:spPr bwMode="auto">
              <a:xfrm>
                <a:off x="29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3526"/>
              <p:cNvSpPr>
                <a:spLocks/>
              </p:cNvSpPr>
              <p:nvPr/>
            </p:nvSpPr>
            <p:spPr bwMode="auto">
              <a:xfrm>
                <a:off x="29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3527"/>
              <p:cNvSpPr>
                <a:spLocks/>
              </p:cNvSpPr>
              <p:nvPr/>
            </p:nvSpPr>
            <p:spPr bwMode="auto">
              <a:xfrm>
                <a:off x="293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3528"/>
              <p:cNvSpPr>
                <a:spLocks/>
              </p:cNvSpPr>
              <p:nvPr/>
            </p:nvSpPr>
            <p:spPr bwMode="auto">
              <a:xfrm>
                <a:off x="29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3529"/>
              <p:cNvSpPr>
                <a:spLocks/>
              </p:cNvSpPr>
              <p:nvPr/>
            </p:nvSpPr>
            <p:spPr bwMode="auto">
              <a:xfrm>
                <a:off x="29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3530"/>
              <p:cNvSpPr>
                <a:spLocks/>
              </p:cNvSpPr>
              <p:nvPr/>
            </p:nvSpPr>
            <p:spPr bwMode="auto">
              <a:xfrm>
                <a:off x="29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3531"/>
              <p:cNvSpPr>
                <a:spLocks/>
              </p:cNvSpPr>
              <p:nvPr/>
            </p:nvSpPr>
            <p:spPr bwMode="auto">
              <a:xfrm>
                <a:off x="29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3532"/>
              <p:cNvSpPr>
                <a:spLocks/>
              </p:cNvSpPr>
              <p:nvPr/>
            </p:nvSpPr>
            <p:spPr bwMode="auto">
              <a:xfrm>
                <a:off x="29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3533"/>
              <p:cNvSpPr>
                <a:spLocks/>
              </p:cNvSpPr>
              <p:nvPr/>
            </p:nvSpPr>
            <p:spPr bwMode="auto">
              <a:xfrm>
                <a:off x="29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3534"/>
              <p:cNvSpPr>
                <a:spLocks/>
              </p:cNvSpPr>
              <p:nvPr/>
            </p:nvSpPr>
            <p:spPr bwMode="auto">
              <a:xfrm>
                <a:off x="29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3535"/>
              <p:cNvSpPr>
                <a:spLocks/>
              </p:cNvSpPr>
              <p:nvPr/>
            </p:nvSpPr>
            <p:spPr bwMode="auto">
              <a:xfrm>
                <a:off x="294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3536"/>
              <p:cNvSpPr>
                <a:spLocks/>
              </p:cNvSpPr>
              <p:nvPr/>
            </p:nvSpPr>
            <p:spPr bwMode="auto">
              <a:xfrm>
                <a:off x="29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3537"/>
              <p:cNvSpPr>
                <a:spLocks/>
              </p:cNvSpPr>
              <p:nvPr/>
            </p:nvSpPr>
            <p:spPr bwMode="auto">
              <a:xfrm>
                <a:off x="29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3538"/>
              <p:cNvSpPr>
                <a:spLocks/>
              </p:cNvSpPr>
              <p:nvPr/>
            </p:nvSpPr>
            <p:spPr bwMode="auto">
              <a:xfrm>
                <a:off x="29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3539"/>
              <p:cNvSpPr>
                <a:spLocks/>
              </p:cNvSpPr>
              <p:nvPr/>
            </p:nvSpPr>
            <p:spPr bwMode="auto">
              <a:xfrm>
                <a:off x="29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3540"/>
              <p:cNvSpPr>
                <a:spLocks/>
              </p:cNvSpPr>
              <p:nvPr/>
            </p:nvSpPr>
            <p:spPr bwMode="auto">
              <a:xfrm>
                <a:off x="29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3541"/>
              <p:cNvSpPr>
                <a:spLocks/>
              </p:cNvSpPr>
              <p:nvPr/>
            </p:nvSpPr>
            <p:spPr bwMode="auto">
              <a:xfrm>
                <a:off x="29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3542"/>
              <p:cNvSpPr>
                <a:spLocks/>
              </p:cNvSpPr>
              <p:nvPr/>
            </p:nvSpPr>
            <p:spPr bwMode="auto">
              <a:xfrm>
                <a:off x="294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3543"/>
              <p:cNvSpPr>
                <a:spLocks/>
              </p:cNvSpPr>
              <p:nvPr/>
            </p:nvSpPr>
            <p:spPr bwMode="auto">
              <a:xfrm>
                <a:off x="29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3544"/>
              <p:cNvSpPr>
                <a:spLocks/>
              </p:cNvSpPr>
              <p:nvPr/>
            </p:nvSpPr>
            <p:spPr bwMode="auto">
              <a:xfrm>
                <a:off x="29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3545"/>
              <p:cNvSpPr>
                <a:spLocks/>
              </p:cNvSpPr>
              <p:nvPr/>
            </p:nvSpPr>
            <p:spPr bwMode="auto">
              <a:xfrm>
                <a:off x="29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3546"/>
              <p:cNvSpPr>
                <a:spLocks/>
              </p:cNvSpPr>
              <p:nvPr/>
            </p:nvSpPr>
            <p:spPr bwMode="auto">
              <a:xfrm>
                <a:off x="294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3547"/>
              <p:cNvSpPr>
                <a:spLocks/>
              </p:cNvSpPr>
              <p:nvPr/>
            </p:nvSpPr>
            <p:spPr bwMode="auto">
              <a:xfrm>
                <a:off x="2942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3548"/>
              <p:cNvSpPr>
                <a:spLocks/>
              </p:cNvSpPr>
              <p:nvPr/>
            </p:nvSpPr>
            <p:spPr bwMode="auto">
              <a:xfrm>
                <a:off x="29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3549"/>
              <p:cNvSpPr>
                <a:spLocks/>
              </p:cNvSpPr>
              <p:nvPr/>
            </p:nvSpPr>
            <p:spPr bwMode="auto">
              <a:xfrm>
                <a:off x="2944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3550"/>
              <p:cNvSpPr>
                <a:spLocks/>
              </p:cNvSpPr>
              <p:nvPr/>
            </p:nvSpPr>
            <p:spPr bwMode="auto">
              <a:xfrm>
                <a:off x="2944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3551"/>
              <p:cNvSpPr>
                <a:spLocks/>
              </p:cNvSpPr>
              <p:nvPr/>
            </p:nvSpPr>
            <p:spPr bwMode="auto">
              <a:xfrm>
                <a:off x="2942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3552"/>
              <p:cNvSpPr>
                <a:spLocks/>
              </p:cNvSpPr>
              <p:nvPr/>
            </p:nvSpPr>
            <p:spPr bwMode="auto">
              <a:xfrm>
                <a:off x="2942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3553"/>
              <p:cNvSpPr>
                <a:spLocks/>
              </p:cNvSpPr>
              <p:nvPr/>
            </p:nvSpPr>
            <p:spPr bwMode="auto">
              <a:xfrm>
                <a:off x="2942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3554"/>
              <p:cNvSpPr>
                <a:spLocks/>
              </p:cNvSpPr>
              <p:nvPr/>
            </p:nvSpPr>
            <p:spPr bwMode="auto">
              <a:xfrm>
                <a:off x="2942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3555"/>
              <p:cNvSpPr>
                <a:spLocks/>
              </p:cNvSpPr>
              <p:nvPr/>
            </p:nvSpPr>
            <p:spPr bwMode="auto">
              <a:xfrm>
                <a:off x="2942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3556"/>
              <p:cNvSpPr>
                <a:spLocks/>
              </p:cNvSpPr>
              <p:nvPr/>
            </p:nvSpPr>
            <p:spPr bwMode="auto">
              <a:xfrm>
                <a:off x="2944" y="3971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3557"/>
              <p:cNvSpPr>
                <a:spLocks/>
              </p:cNvSpPr>
              <p:nvPr/>
            </p:nvSpPr>
            <p:spPr bwMode="auto">
              <a:xfrm>
                <a:off x="2944" y="3968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3558"/>
              <p:cNvSpPr>
                <a:spLocks/>
              </p:cNvSpPr>
              <p:nvPr/>
            </p:nvSpPr>
            <p:spPr bwMode="auto">
              <a:xfrm>
                <a:off x="2944" y="3964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3559"/>
              <p:cNvSpPr>
                <a:spLocks/>
              </p:cNvSpPr>
              <p:nvPr/>
            </p:nvSpPr>
            <p:spPr bwMode="auto">
              <a:xfrm>
                <a:off x="2944" y="3959"/>
                <a:ext cx="5" cy="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3560"/>
              <p:cNvSpPr>
                <a:spLocks/>
              </p:cNvSpPr>
              <p:nvPr/>
            </p:nvSpPr>
            <p:spPr bwMode="auto">
              <a:xfrm>
                <a:off x="2944" y="3955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3561"/>
              <p:cNvSpPr>
                <a:spLocks/>
              </p:cNvSpPr>
              <p:nvPr/>
            </p:nvSpPr>
            <p:spPr bwMode="auto">
              <a:xfrm>
                <a:off x="2944" y="3949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3562"/>
              <p:cNvSpPr>
                <a:spLocks/>
              </p:cNvSpPr>
              <p:nvPr/>
            </p:nvSpPr>
            <p:spPr bwMode="auto">
              <a:xfrm>
                <a:off x="2944" y="3943"/>
                <a:ext cx="5" cy="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3563"/>
              <p:cNvSpPr>
                <a:spLocks/>
              </p:cNvSpPr>
              <p:nvPr/>
            </p:nvSpPr>
            <p:spPr bwMode="auto">
              <a:xfrm>
                <a:off x="2945" y="3938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3564"/>
              <p:cNvSpPr>
                <a:spLocks/>
              </p:cNvSpPr>
              <p:nvPr/>
            </p:nvSpPr>
            <p:spPr bwMode="auto">
              <a:xfrm>
                <a:off x="2945" y="3932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3565"/>
              <p:cNvSpPr>
                <a:spLocks/>
              </p:cNvSpPr>
              <p:nvPr/>
            </p:nvSpPr>
            <p:spPr bwMode="auto">
              <a:xfrm>
                <a:off x="2945" y="3925"/>
                <a:ext cx="4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3566"/>
              <p:cNvSpPr>
                <a:spLocks/>
              </p:cNvSpPr>
              <p:nvPr/>
            </p:nvSpPr>
            <p:spPr bwMode="auto">
              <a:xfrm>
                <a:off x="2945" y="3916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3567"/>
              <p:cNvSpPr>
                <a:spLocks/>
              </p:cNvSpPr>
              <p:nvPr/>
            </p:nvSpPr>
            <p:spPr bwMode="auto">
              <a:xfrm>
                <a:off x="2945" y="3914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3568"/>
              <p:cNvSpPr>
                <a:spLocks/>
              </p:cNvSpPr>
              <p:nvPr/>
            </p:nvSpPr>
            <p:spPr bwMode="auto">
              <a:xfrm>
                <a:off x="2945" y="3914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3569"/>
              <p:cNvSpPr>
                <a:spLocks/>
              </p:cNvSpPr>
              <p:nvPr/>
            </p:nvSpPr>
            <p:spPr bwMode="auto">
              <a:xfrm>
                <a:off x="2945" y="3916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3570"/>
              <p:cNvSpPr>
                <a:spLocks/>
              </p:cNvSpPr>
              <p:nvPr/>
            </p:nvSpPr>
            <p:spPr bwMode="auto">
              <a:xfrm>
                <a:off x="2945" y="3920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3571"/>
              <p:cNvSpPr>
                <a:spLocks/>
              </p:cNvSpPr>
              <p:nvPr/>
            </p:nvSpPr>
            <p:spPr bwMode="auto">
              <a:xfrm>
                <a:off x="2945" y="3927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8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3572"/>
              <p:cNvSpPr>
                <a:spLocks/>
              </p:cNvSpPr>
              <p:nvPr/>
            </p:nvSpPr>
            <p:spPr bwMode="auto">
              <a:xfrm>
                <a:off x="2947" y="3935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3573"/>
              <p:cNvSpPr>
                <a:spLocks/>
              </p:cNvSpPr>
              <p:nvPr/>
            </p:nvSpPr>
            <p:spPr bwMode="auto">
              <a:xfrm>
                <a:off x="2947" y="3939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3574"/>
              <p:cNvSpPr>
                <a:spLocks/>
              </p:cNvSpPr>
              <p:nvPr/>
            </p:nvSpPr>
            <p:spPr bwMode="auto">
              <a:xfrm>
                <a:off x="2947" y="3943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3575"/>
              <p:cNvSpPr>
                <a:spLocks/>
              </p:cNvSpPr>
              <p:nvPr/>
            </p:nvSpPr>
            <p:spPr bwMode="auto">
              <a:xfrm>
                <a:off x="2947" y="3946"/>
                <a:ext cx="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3576"/>
              <p:cNvSpPr>
                <a:spLocks/>
              </p:cNvSpPr>
              <p:nvPr/>
            </p:nvSpPr>
            <p:spPr bwMode="auto">
              <a:xfrm>
                <a:off x="2947" y="3951"/>
                <a:ext cx="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3577"/>
              <p:cNvSpPr>
                <a:spLocks/>
              </p:cNvSpPr>
              <p:nvPr/>
            </p:nvSpPr>
            <p:spPr bwMode="auto">
              <a:xfrm>
                <a:off x="2947" y="3956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3578"/>
              <p:cNvSpPr>
                <a:spLocks/>
              </p:cNvSpPr>
              <p:nvPr/>
            </p:nvSpPr>
            <p:spPr bwMode="auto">
              <a:xfrm>
                <a:off x="2947" y="3958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3579"/>
              <p:cNvSpPr>
                <a:spLocks/>
              </p:cNvSpPr>
              <p:nvPr/>
            </p:nvSpPr>
            <p:spPr bwMode="auto">
              <a:xfrm>
                <a:off x="2948" y="3961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3580"/>
              <p:cNvSpPr>
                <a:spLocks/>
              </p:cNvSpPr>
              <p:nvPr/>
            </p:nvSpPr>
            <p:spPr bwMode="auto">
              <a:xfrm>
                <a:off x="2948" y="3964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3581"/>
              <p:cNvSpPr>
                <a:spLocks/>
              </p:cNvSpPr>
              <p:nvPr/>
            </p:nvSpPr>
            <p:spPr bwMode="auto">
              <a:xfrm>
                <a:off x="2948" y="3965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3582"/>
              <p:cNvSpPr>
                <a:spLocks/>
              </p:cNvSpPr>
              <p:nvPr/>
            </p:nvSpPr>
            <p:spPr bwMode="auto">
              <a:xfrm>
                <a:off x="2948" y="396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3583"/>
              <p:cNvSpPr>
                <a:spLocks/>
              </p:cNvSpPr>
              <p:nvPr/>
            </p:nvSpPr>
            <p:spPr bwMode="auto">
              <a:xfrm>
                <a:off x="2948" y="396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3584"/>
              <p:cNvSpPr>
                <a:spLocks/>
              </p:cNvSpPr>
              <p:nvPr/>
            </p:nvSpPr>
            <p:spPr bwMode="auto">
              <a:xfrm>
                <a:off x="2948" y="3968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Freeform 3585"/>
              <p:cNvSpPr>
                <a:spLocks/>
              </p:cNvSpPr>
              <p:nvPr/>
            </p:nvSpPr>
            <p:spPr bwMode="auto">
              <a:xfrm>
                <a:off x="2948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Freeform 3586"/>
              <p:cNvSpPr>
                <a:spLocks/>
              </p:cNvSpPr>
              <p:nvPr/>
            </p:nvSpPr>
            <p:spPr bwMode="auto">
              <a:xfrm>
                <a:off x="2949" y="3971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Freeform 3587"/>
              <p:cNvSpPr>
                <a:spLocks/>
              </p:cNvSpPr>
              <p:nvPr/>
            </p:nvSpPr>
            <p:spPr bwMode="auto">
              <a:xfrm>
                <a:off x="2949" y="3972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Freeform 3588"/>
              <p:cNvSpPr>
                <a:spLocks/>
              </p:cNvSpPr>
              <p:nvPr/>
            </p:nvSpPr>
            <p:spPr bwMode="auto">
              <a:xfrm>
                <a:off x="2949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Freeform 3589"/>
              <p:cNvSpPr>
                <a:spLocks/>
              </p:cNvSpPr>
              <p:nvPr/>
            </p:nvSpPr>
            <p:spPr bwMode="auto">
              <a:xfrm>
                <a:off x="2949" y="3974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Freeform 3590"/>
              <p:cNvSpPr>
                <a:spLocks/>
              </p:cNvSpPr>
              <p:nvPr/>
            </p:nvSpPr>
            <p:spPr bwMode="auto">
              <a:xfrm>
                <a:off x="2949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Freeform 3591"/>
              <p:cNvSpPr>
                <a:spLocks/>
              </p:cNvSpPr>
              <p:nvPr/>
            </p:nvSpPr>
            <p:spPr bwMode="auto">
              <a:xfrm>
                <a:off x="2949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Freeform 3592"/>
              <p:cNvSpPr>
                <a:spLocks/>
              </p:cNvSpPr>
              <p:nvPr/>
            </p:nvSpPr>
            <p:spPr bwMode="auto">
              <a:xfrm>
                <a:off x="2949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Freeform 3593"/>
              <p:cNvSpPr>
                <a:spLocks/>
              </p:cNvSpPr>
              <p:nvPr/>
            </p:nvSpPr>
            <p:spPr bwMode="auto">
              <a:xfrm>
                <a:off x="2949" y="3977"/>
                <a:ext cx="6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Freeform 3594"/>
              <p:cNvSpPr>
                <a:spLocks/>
              </p:cNvSpPr>
              <p:nvPr/>
            </p:nvSpPr>
            <p:spPr bwMode="auto">
              <a:xfrm>
                <a:off x="2951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Freeform 3595"/>
              <p:cNvSpPr>
                <a:spLocks/>
              </p:cNvSpPr>
              <p:nvPr/>
            </p:nvSpPr>
            <p:spPr bwMode="auto">
              <a:xfrm>
                <a:off x="2951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Freeform 3596"/>
              <p:cNvSpPr>
                <a:spLocks/>
              </p:cNvSpPr>
              <p:nvPr/>
            </p:nvSpPr>
            <p:spPr bwMode="auto">
              <a:xfrm>
                <a:off x="2951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Freeform 3597"/>
              <p:cNvSpPr>
                <a:spLocks/>
              </p:cNvSpPr>
              <p:nvPr/>
            </p:nvSpPr>
            <p:spPr bwMode="auto">
              <a:xfrm>
                <a:off x="29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Freeform 3598"/>
              <p:cNvSpPr>
                <a:spLocks/>
              </p:cNvSpPr>
              <p:nvPr/>
            </p:nvSpPr>
            <p:spPr bwMode="auto">
              <a:xfrm>
                <a:off x="295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Freeform 3599"/>
              <p:cNvSpPr>
                <a:spLocks/>
              </p:cNvSpPr>
              <p:nvPr/>
            </p:nvSpPr>
            <p:spPr bwMode="auto">
              <a:xfrm>
                <a:off x="2952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Freeform 3600"/>
              <p:cNvSpPr>
                <a:spLocks/>
              </p:cNvSpPr>
              <p:nvPr/>
            </p:nvSpPr>
            <p:spPr bwMode="auto">
              <a:xfrm>
                <a:off x="29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5" name="Freeform 3601"/>
              <p:cNvSpPr>
                <a:spLocks/>
              </p:cNvSpPr>
              <p:nvPr/>
            </p:nvSpPr>
            <p:spPr bwMode="auto">
              <a:xfrm>
                <a:off x="29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Freeform 3602"/>
              <p:cNvSpPr>
                <a:spLocks/>
              </p:cNvSpPr>
              <p:nvPr/>
            </p:nvSpPr>
            <p:spPr bwMode="auto">
              <a:xfrm>
                <a:off x="295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Freeform 3603"/>
              <p:cNvSpPr>
                <a:spLocks/>
              </p:cNvSpPr>
              <p:nvPr/>
            </p:nvSpPr>
            <p:spPr bwMode="auto">
              <a:xfrm>
                <a:off x="2954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Freeform 3604"/>
              <p:cNvSpPr>
                <a:spLocks/>
              </p:cNvSpPr>
              <p:nvPr/>
            </p:nvSpPr>
            <p:spPr bwMode="auto">
              <a:xfrm>
                <a:off x="295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Freeform 3605"/>
              <p:cNvSpPr>
                <a:spLocks/>
              </p:cNvSpPr>
              <p:nvPr/>
            </p:nvSpPr>
            <p:spPr bwMode="auto">
              <a:xfrm>
                <a:off x="295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Freeform 3606"/>
              <p:cNvSpPr>
                <a:spLocks/>
              </p:cNvSpPr>
              <p:nvPr/>
            </p:nvSpPr>
            <p:spPr bwMode="auto">
              <a:xfrm>
                <a:off x="2954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Freeform 3607"/>
              <p:cNvSpPr>
                <a:spLocks/>
              </p:cNvSpPr>
              <p:nvPr/>
            </p:nvSpPr>
            <p:spPr bwMode="auto">
              <a:xfrm>
                <a:off x="2952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Freeform 3608"/>
              <p:cNvSpPr>
                <a:spLocks/>
              </p:cNvSpPr>
              <p:nvPr/>
            </p:nvSpPr>
            <p:spPr bwMode="auto">
              <a:xfrm>
                <a:off x="2954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Freeform 3609"/>
              <p:cNvSpPr>
                <a:spLocks/>
              </p:cNvSpPr>
              <p:nvPr/>
            </p:nvSpPr>
            <p:spPr bwMode="auto">
              <a:xfrm>
                <a:off x="2954" y="3974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4" name="Freeform 3610"/>
              <p:cNvSpPr>
                <a:spLocks/>
              </p:cNvSpPr>
              <p:nvPr/>
            </p:nvSpPr>
            <p:spPr bwMode="auto">
              <a:xfrm>
                <a:off x="2954" y="3971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5" name="Freeform 3611"/>
              <p:cNvSpPr>
                <a:spLocks/>
              </p:cNvSpPr>
              <p:nvPr/>
            </p:nvSpPr>
            <p:spPr bwMode="auto">
              <a:xfrm>
                <a:off x="2954" y="3967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6" name="Freeform 3612"/>
              <p:cNvSpPr>
                <a:spLocks/>
              </p:cNvSpPr>
              <p:nvPr/>
            </p:nvSpPr>
            <p:spPr bwMode="auto">
              <a:xfrm>
                <a:off x="2954" y="3964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Freeform 3613"/>
              <p:cNvSpPr>
                <a:spLocks/>
              </p:cNvSpPr>
              <p:nvPr/>
            </p:nvSpPr>
            <p:spPr bwMode="auto">
              <a:xfrm>
                <a:off x="2954" y="3959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Freeform 3614"/>
              <p:cNvSpPr>
                <a:spLocks/>
              </p:cNvSpPr>
              <p:nvPr/>
            </p:nvSpPr>
            <p:spPr bwMode="auto">
              <a:xfrm>
                <a:off x="2954" y="3956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Freeform 3615"/>
              <p:cNvSpPr>
                <a:spLocks/>
              </p:cNvSpPr>
              <p:nvPr/>
            </p:nvSpPr>
            <p:spPr bwMode="auto">
              <a:xfrm>
                <a:off x="2954" y="3951"/>
                <a:ext cx="6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Freeform 3616"/>
              <p:cNvSpPr>
                <a:spLocks/>
              </p:cNvSpPr>
              <p:nvPr/>
            </p:nvSpPr>
            <p:spPr bwMode="auto">
              <a:xfrm>
                <a:off x="2955" y="3949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Freeform 3617"/>
              <p:cNvSpPr>
                <a:spLocks/>
              </p:cNvSpPr>
              <p:nvPr/>
            </p:nvSpPr>
            <p:spPr bwMode="auto">
              <a:xfrm>
                <a:off x="2955" y="3946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Freeform 3618"/>
              <p:cNvSpPr>
                <a:spLocks/>
              </p:cNvSpPr>
              <p:nvPr/>
            </p:nvSpPr>
            <p:spPr bwMode="auto">
              <a:xfrm>
                <a:off x="2955" y="3940"/>
                <a:ext cx="5" cy="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5" y="5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Freeform 3619"/>
              <p:cNvSpPr>
                <a:spLocks/>
              </p:cNvSpPr>
              <p:nvPr/>
            </p:nvSpPr>
            <p:spPr bwMode="auto">
              <a:xfrm>
                <a:off x="2955" y="3945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Freeform 3620"/>
              <p:cNvSpPr>
                <a:spLocks/>
              </p:cNvSpPr>
              <p:nvPr/>
            </p:nvSpPr>
            <p:spPr bwMode="auto">
              <a:xfrm>
                <a:off x="2955" y="3946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Freeform 3621"/>
              <p:cNvSpPr>
                <a:spLocks/>
              </p:cNvSpPr>
              <p:nvPr/>
            </p:nvSpPr>
            <p:spPr bwMode="auto">
              <a:xfrm>
                <a:off x="2955" y="3949"/>
                <a:ext cx="6" cy="5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Freeform 3622"/>
              <p:cNvSpPr>
                <a:spLocks/>
              </p:cNvSpPr>
              <p:nvPr/>
            </p:nvSpPr>
            <p:spPr bwMode="auto">
              <a:xfrm>
                <a:off x="2955" y="3954"/>
                <a:ext cx="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Freeform 3623"/>
              <p:cNvSpPr>
                <a:spLocks/>
              </p:cNvSpPr>
              <p:nvPr/>
            </p:nvSpPr>
            <p:spPr bwMode="auto">
              <a:xfrm>
                <a:off x="2955" y="3958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Freeform 3624"/>
              <p:cNvSpPr>
                <a:spLocks/>
              </p:cNvSpPr>
              <p:nvPr/>
            </p:nvSpPr>
            <p:spPr bwMode="auto">
              <a:xfrm>
                <a:off x="2957" y="3962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Freeform 3625"/>
              <p:cNvSpPr>
                <a:spLocks/>
              </p:cNvSpPr>
              <p:nvPr/>
            </p:nvSpPr>
            <p:spPr bwMode="auto">
              <a:xfrm>
                <a:off x="2957" y="396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Freeform 3626"/>
              <p:cNvSpPr>
                <a:spLocks/>
              </p:cNvSpPr>
              <p:nvPr/>
            </p:nvSpPr>
            <p:spPr bwMode="auto">
              <a:xfrm>
                <a:off x="2957" y="396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Freeform 3627"/>
              <p:cNvSpPr>
                <a:spLocks/>
              </p:cNvSpPr>
              <p:nvPr/>
            </p:nvSpPr>
            <p:spPr bwMode="auto">
              <a:xfrm>
                <a:off x="2957" y="3968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Freeform 3628"/>
              <p:cNvSpPr>
                <a:spLocks/>
              </p:cNvSpPr>
              <p:nvPr/>
            </p:nvSpPr>
            <p:spPr bwMode="auto">
              <a:xfrm>
                <a:off x="2957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Freeform 3629"/>
              <p:cNvSpPr>
                <a:spLocks/>
              </p:cNvSpPr>
              <p:nvPr/>
            </p:nvSpPr>
            <p:spPr bwMode="auto">
              <a:xfrm>
                <a:off x="2957" y="3970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Freeform 3630"/>
              <p:cNvSpPr>
                <a:spLocks/>
              </p:cNvSpPr>
              <p:nvPr/>
            </p:nvSpPr>
            <p:spPr bwMode="auto">
              <a:xfrm>
                <a:off x="2957" y="3970"/>
                <a:ext cx="6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6" h="2">
                    <a:moveTo>
                      <a:pt x="1" y="2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Freeform 3631"/>
              <p:cNvSpPr>
                <a:spLocks/>
              </p:cNvSpPr>
              <p:nvPr/>
            </p:nvSpPr>
            <p:spPr bwMode="auto">
              <a:xfrm>
                <a:off x="2958" y="3971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Freeform 3632"/>
              <p:cNvSpPr>
                <a:spLocks/>
              </p:cNvSpPr>
              <p:nvPr/>
            </p:nvSpPr>
            <p:spPr bwMode="auto">
              <a:xfrm>
                <a:off x="2958" y="3971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Freeform 3633"/>
              <p:cNvSpPr>
                <a:spLocks/>
              </p:cNvSpPr>
              <p:nvPr/>
            </p:nvSpPr>
            <p:spPr bwMode="auto">
              <a:xfrm>
                <a:off x="2958" y="3972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3835"/>
            <p:cNvGrpSpPr>
              <a:grpSpLocks/>
            </p:cNvGrpSpPr>
            <p:nvPr/>
          </p:nvGrpSpPr>
          <p:grpSpPr bwMode="auto">
            <a:xfrm>
              <a:off x="2958" y="3926"/>
              <a:ext cx="42" cy="57"/>
              <a:chOff x="2958" y="3926"/>
              <a:chExt cx="42" cy="57"/>
            </a:xfrm>
          </p:grpSpPr>
          <p:sp>
            <p:nvSpPr>
              <p:cNvPr id="1588" name="Freeform 3635"/>
              <p:cNvSpPr>
                <a:spLocks/>
              </p:cNvSpPr>
              <p:nvPr/>
            </p:nvSpPr>
            <p:spPr bwMode="auto">
              <a:xfrm>
                <a:off x="2958" y="3972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3636"/>
              <p:cNvSpPr>
                <a:spLocks/>
              </p:cNvSpPr>
              <p:nvPr/>
            </p:nvSpPr>
            <p:spPr bwMode="auto">
              <a:xfrm>
                <a:off x="2958" y="3974"/>
                <a:ext cx="6" cy="7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6" y="3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6" y="3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3637"/>
              <p:cNvSpPr>
                <a:spLocks/>
              </p:cNvSpPr>
              <p:nvPr/>
            </p:nvSpPr>
            <p:spPr bwMode="auto">
              <a:xfrm>
                <a:off x="2958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3638"/>
              <p:cNvSpPr>
                <a:spLocks/>
              </p:cNvSpPr>
              <p:nvPr/>
            </p:nvSpPr>
            <p:spPr bwMode="auto">
              <a:xfrm>
                <a:off x="2958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3639"/>
              <p:cNvSpPr>
                <a:spLocks/>
              </p:cNvSpPr>
              <p:nvPr/>
            </p:nvSpPr>
            <p:spPr bwMode="auto">
              <a:xfrm>
                <a:off x="2958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3640"/>
              <p:cNvSpPr>
                <a:spLocks/>
              </p:cNvSpPr>
              <p:nvPr/>
            </p:nvSpPr>
            <p:spPr bwMode="auto">
              <a:xfrm>
                <a:off x="2960" y="3974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3641"/>
              <p:cNvSpPr>
                <a:spLocks/>
              </p:cNvSpPr>
              <p:nvPr/>
            </p:nvSpPr>
            <p:spPr bwMode="auto">
              <a:xfrm>
                <a:off x="2961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3642"/>
              <p:cNvSpPr>
                <a:spLocks/>
              </p:cNvSpPr>
              <p:nvPr/>
            </p:nvSpPr>
            <p:spPr bwMode="auto">
              <a:xfrm>
                <a:off x="2960" y="3974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3643"/>
              <p:cNvSpPr>
                <a:spLocks/>
              </p:cNvSpPr>
              <p:nvPr/>
            </p:nvSpPr>
            <p:spPr bwMode="auto">
              <a:xfrm>
                <a:off x="2960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3644"/>
              <p:cNvSpPr>
                <a:spLocks/>
              </p:cNvSpPr>
              <p:nvPr/>
            </p:nvSpPr>
            <p:spPr bwMode="auto">
              <a:xfrm>
                <a:off x="2960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3645"/>
              <p:cNvSpPr>
                <a:spLocks/>
              </p:cNvSpPr>
              <p:nvPr/>
            </p:nvSpPr>
            <p:spPr bwMode="auto">
              <a:xfrm>
                <a:off x="2960" y="3971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3646"/>
              <p:cNvSpPr>
                <a:spLocks/>
              </p:cNvSpPr>
              <p:nvPr/>
            </p:nvSpPr>
            <p:spPr bwMode="auto">
              <a:xfrm>
                <a:off x="2960" y="3968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3647"/>
              <p:cNvSpPr>
                <a:spLocks/>
              </p:cNvSpPr>
              <p:nvPr/>
            </p:nvSpPr>
            <p:spPr bwMode="auto">
              <a:xfrm>
                <a:off x="2961" y="396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3648"/>
              <p:cNvSpPr>
                <a:spLocks/>
              </p:cNvSpPr>
              <p:nvPr/>
            </p:nvSpPr>
            <p:spPr bwMode="auto">
              <a:xfrm>
                <a:off x="2961" y="396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3649"/>
              <p:cNvSpPr>
                <a:spLocks/>
              </p:cNvSpPr>
              <p:nvPr/>
            </p:nvSpPr>
            <p:spPr bwMode="auto">
              <a:xfrm>
                <a:off x="2961" y="3962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3650"/>
              <p:cNvSpPr>
                <a:spLocks/>
              </p:cNvSpPr>
              <p:nvPr/>
            </p:nvSpPr>
            <p:spPr bwMode="auto">
              <a:xfrm>
                <a:off x="2961" y="3959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3651"/>
              <p:cNvSpPr>
                <a:spLocks/>
              </p:cNvSpPr>
              <p:nvPr/>
            </p:nvSpPr>
            <p:spPr bwMode="auto">
              <a:xfrm>
                <a:off x="2961" y="3955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3652"/>
              <p:cNvSpPr>
                <a:spLocks/>
              </p:cNvSpPr>
              <p:nvPr/>
            </p:nvSpPr>
            <p:spPr bwMode="auto">
              <a:xfrm>
                <a:off x="2961" y="395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3653"/>
              <p:cNvSpPr>
                <a:spLocks/>
              </p:cNvSpPr>
              <p:nvPr/>
            </p:nvSpPr>
            <p:spPr bwMode="auto">
              <a:xfrm>
                <a:off x="2961" y="3948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3654"/>
              <p:cNvSpPr>
                <a:spLocks/>
              </p:cNvSpPr>
              <p:nvPr/>
            </p:nvSpPr>
            <p:spPr bwMode="auto">
              <a:xfrm>
                <a:off x="2961" y="3945"/>
                <a:ext cx="6" cy="4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3655"/>
              <p:cNvSpPr>
                <a:spLocks/>
              </p:cNvSpPr>
              <p:nvPr/>
            </p:nvSpPr>
            <p:spPr bwMode="auto">
              <a:xfrm>
                <a:off x="2963" y="3943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3656"/>
              <p:cNvSpPr>
                <a:spLocks/>
              </p:cNvSpPr>
              <p:nvPr/>
            </p:nvSpPr>
            <p:spPr bwMode="auto">
              <a:xfrm>
                <a:off x="2963" y="3936"/>
                <a:ext cx="4" cy="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9">
                    <a:moveTo>
                      <a:pt x="4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3657"/>
              <p:cNvSpPr>
                <a:spLocks/>
              </p:cNvSpPr>
              <p:nvPr/>
            </p:nvSpPr>
            <p:spPr bwMode="auto">
              <a:xfrm>
                <a:off x="2963" y="3942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3658"/>
              <p:cNvSpPr>
                <a:spLocks/>
              </p:cNvSpPr>
              <p:nvPr/>
            </p:nvSpPr>
            <p:spPr bwMode="auto">
              <a:xfrm>
                <a:off x="2963" y="3943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3659"/>
              <p:cNvSpPr>
                <a:spLocks/>
              </p:cNvSpPr>
              <p:nvPr/>
            </p:nvSpPr>
            <p:spPr bwMode="auto">
              <a:xfrm>
                <a:off x="2963" y="3943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3660"/>
              <p:cNvSpPr>
                <a:spLocks/>
              </p:cNvSpPr>
              <p:nvPr/>
            </p:nvSpPr>
            <p:spPr bwMode="auto">
              <a:xfrm>
                <a:off x="2963" y="3945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3661"/>
              <p:cNvSpPr>
                <a:spLocks/>
              </p:cNvSpPr>
              <p:nvPr/>
            </p:nvSpPr>
            <p:spPr bwMode="auto">
              <a:xfrm>
                <a:off x="2964" y="3945"/>
                <a:ext cx="4" cy="9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4" y="9"/>
                  </a:cxn>
                  <a:cxn ang="0">
                    <a:pos x="4" y="3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3662"/>
              <p:cNvSpPr>
                <a:spLocks/>
              </p:cNvSpPr>
              <p:nvPr/>
            </p:nvSpPr>
            <p:spPr bwMode="auto">
              <a:xfrm>
                <a:off x="2964" y="394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3663"/>
              <p:cNvSpPr>
                <a:spLocks/>
              </p:cNvSpPr>
              <p:nvPr/>
            </p:nvSpPr>
            <p:spPr bwMode="auto">
              <a:xfrm>
                <a:off x="2964" y="3940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3664"/>
              <p:cNvSpPr>
                <a:spLocks/>
              </p:cNvSpPr>
              <p:nvPr/>
            </p:nvSpPr>
            <p:spPr bwMode="auto">
              <a:xfrm>
                <a:off x="2964" y="3938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3665"/>
              <p:cNvSpPr>
                <a:spLocks/>
              </p:cNvSpPr>
              <p:nvPr/>
            </p:nvSpPr>
            <p:spPr bwMode="auto">
              <a:xfrm>
                <a:off x="2964" y="3933"/>
                <a:ext cx="6" cy="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3666"/>
              <p:cNvSpPr>
                <a:spLocks/>
              </p:cNvSpPr>
              <p:nvPr/>
            </p:nvSpPr>
            <p:spPr bwMode="auto">
              <a:xfrm>
                <a:off x="2964" y="3929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3667"/>
              <p:cNvSpPr>
                <a:spLocks/>
              </p:cNvSpPr>
              <p:nvPr/>
            </p:nvSpPr>
            <p:spPr bwMode="auto">
              <a:xfrm>
                <a:off x="2964" y="3926"/>
                <a:ext cx="6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6" y="1"/>
                  </a:cxn>
                  <a:cxn ang="0">
                    <a:pos x="1" y="0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3668"/>
              <p:cNvSpPr>
                <a:spLocks/>
              </p:cNvSpPr>
              <p:nvPr/>
            </p:nvSpPr>
            <p:spPr bwMode="auto">
              <a:xfrm>
                <a:off x="2965" y="3926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3669"/>
              <p:cNvSpPr>
                <a:spLocks/>
              </p:cNvSpPr>
              <p:nvPr/>
            </p:nvSpPr>
            <p:spPr bwMode="auto">
              <a:xfrm>
                <a:off x="2964" y="3927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3670"/>
              <p:cNvSpPr>
                <a:spLocks/>
              </p:cNvSpPr>
              <p:nvPr/>
            </p:nvSpPr>
            <p:spPr bwMode="auto">
              <a:xfrm>
                <a:off x="2965" y="3929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3671"/>
              <p:cNvSpPr>
                <a:spLocks/>
              </p:cNvSpPr>
              <p:nvPr/>
            </p:nvSpPr>
            <p:spPr bwMode="auto">
              <a:xfrm>
                <a:off x="2965" y="3933"/>
                <a:ext cx="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3672"/>
              <p:cNvSpPr>
                <a:spLocks/>
              </p:cNvSpPr>
              <p:nvPr/>
            </p:nvSpPr>
            <p:spPr bwMode="auto">
              <a:xfrm>
                <a:off x="2965" y="3938"/>
                <a:ext cx="5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3673"/>
              <p:cNvSpPr>
                <a:spLocks/>
              </p:cNvSpPr>
              <p:nvPr/>
            </p:nvSpPr>
            <p:spPr bwMode="auto">
              <a:xfrm>
                <a:off x="2965" y="3943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3674"/>
              <p:cNvSpPr>
                <a:spLocks/>
              </p:cNvSpPr>
              <p:nvPr/>
            </p:nvSpPr>
            <p:spPr bwMode="auto">
              <a:xfrm>
                <a:off x="2965" y="3949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3675"/>
              <p:cNvSpPr>
                <a:spLocks/>
              </p:cNvSpPr>
              <p:nvPr/>
            </p:nvSpPr>
            <p:spPr bwMode="auto">
              <a:xfrm>
                <a:off x="2965" y="395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3676"/>
              <p:cNvSpPr>
                <a:spLocks/>
              </p:cNvSpPr>
              <p:nvPr/>
            </p:nvSpPr>
            <p:spPr bwMode="auto">
              <a:xfrm>
                <a:off x="2965" y="3956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3677"/>
              <p:cNvSpPr>
                <a:spLocks/>
              </p:cNvSpPr>
              <p:nvPr/>
            </p:nvSpPr>
            <p:spPr bwMode="auto">
              <a:xfrm>
                <a:off x="2967" y="3958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3678"/>
              <p:cNvSpPr>
                <a:spLocks/>
              </p:cNvSpPr>
              <p:nvPr/>
            </p:nvSpPr>
            <p:spPr bwMode="auto">
              <a:xfrm>
                <a:off x="2967" y="3959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3679"/>
              <p:cNvSpPr>
                <a:spLocks/>
              </p:cNvSpPr>
              <p:nvPr/>
            </p:nvSpPr>
            <p:spPr bwMode="auto">
              <a:xfrm>
                <a:off x="2967" y="396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3680"/>
              <p:cNvSpPr>
                <a:spLocks/>
              </p:cNvSpPr>
              <p:nvPr/>
            </p:nvSpPr>
            <p:spPr bwMode="auto">
              <a:xfrm>
                <a:off x="2967" y="3962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3681"/>
              <p:cNvSpPr>
                <a:spLocks/>
              </p:cNvSpPr>
              <p:nvPr/>
            </p:nvSpPr>
            <p:spPr bwMode="auto">
              <a:xfrm>
                <a:off x="2967" y="396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3682"/>
              <p:cNvSpPr>
                <a:spLocks/>
              </p:cNvSpPr>
              <p:nvPr/>
            </p:nvSpPr>
            <p:spPr bwMode="auto">
              <a:xfrm>
                <a:off x="2967" y="396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3683"/>
              <p:cNvSpPr>
                <a:spLocks/>
              </p:cNvSpPr>
              <p:nvPr/>
            </p:nvSpPr>
            <p:spPr bwMode="auto">
              <a:xfrm>
                <a:off x="2967" y="3967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3684"/>
              <p:cNvSpPr>
                <a:spLocks/>
              </p:cNvSpPr>
              <p:nvPr/>
            </p:nvSpPr>
            <p:spPr bwMode="auto">
              <a:xfrm>
                <a:off x="2967" y="3968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3685"/>
              <p:cNvSpPr>
                <a:spLocks/>
              </p:cNvSpPr>
              <p:nvPr/>
            </p:nvSpPr>
            <p:spPr bwMode="auto">
              <a:xfrm>
                <a:off x="2968" y="3970"/>
                <a:ext cx="5" cy="2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5" y="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3686"/>
              <p:cNvSpPr>
                <a:spLocks/>
              </p:cNvSpPr>
              <p:nvPr/>
            </p:nvSpPr>
            <p:spPr bwMode="auto">
              <a:xfrm>
                <a:off x="2968" y="3971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3687"/>
              <p:cNvSpPr>
                <a:spLocks/>
              </p:cNvSpPr>
              <p:nvPr/>
            </p:nvSpPr>
            <p:spPr bwMode="auto">
              <a:xfrm>
                <a:off x="2968" y="397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3688"/>
              <p:cNvSpPr>
                <a:spLocks/>
              </p:cNvSpPr>
              <p:nvPr/>
            </p:nvSpPr>
            <p:spPr bwMode="auto">
              <a:xfrm>
                <a:off x="2968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3689"/>
              <p:cNvSpPr>
                <a:spLocks/>
              </p:cNvSpPr>
              <p:nvPr/>
            </p:nvSpPr>
            <p:spPr bwMode="auto">
              <a:xfrm>
                <a:off x="2968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3690"/>
              <p:cNvSpPr>
                <a:spLocks/>
              </p:cNvSpPr>
              <p:nvPr/>
            </p:nvSpPr>
            <p:spPr bwMode="auto">
              <a:xfrm>
                <a:off x="2968" y="3975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3691"/>
              <p:cNvSpPr>
                <a:spLocks/>
              </p:cNvSpPr>
              <p:nvPr/>
            </p:nvSpPr>
            <p:spPr bwMode="auto">
              <a:xfrm>
                <a:off x="2970" y="3975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3692"/>
              <p:cNvSpPr>
                <a:spLocks/>
              </p:cNvSpPr>
              <p:nvPr/>
            </p:nvSpPr>
            <p:spPr bwMode="auto">
              <a:xfrm>
                <a:off x="2970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3693"/>
              <p:cNvSpPr>
                <a:spLocks/>
              </p:cNvSpPr>
              <p:nvPr/>
            </p:nvSpPr>
            <p:spPr bwMode="auto">
              <a:xfrm>
                <a:off x="2970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3694"/>
              <p:cNvSpPr>
                <a:spLocks/>
              </p:cNvSpPr>
              <p:nvPr/>
            </p:nvSpPr>
            <p:spPr bwMode="auto">
              <a:xfrm>
                <a:off x="2970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3695"/>
              <p:cNvSpPr>
                <a:spLocks/>
              </p:cNvSpPr>
              <p:nvPr/>
            </p:nvSpPr>
            <p:spPr bwMode="auto">
              <a:xfrm>
                <a:off x="2970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3696"/>
              <p:cNvSpPr>
                <a:spLocks/>
              </p:cNvSpPr>
              <p:nvPr/>
            </p:nvSpPr>
            <p:spPr bwMode="auto">
              <a:xfrm>
                <a:off x="2971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3697"/>
              <p:cNvSpPr>
                <a:spLocks/>
              </p:cNvSpPr>
              <p:nvPr/>
            </p:nvSpPr>
            <p:spPr bwMode="auto">
              <a:xfrm>
                <a:off x="29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3698"/>
              <p:cNvSpPr>
                <a:spLocks/>
              </p:cNvSpPr>
              <p:nvPr/>
            </p:nvSpPr>
            <p:spPr bwMode="auto">
              <a:xfrm>
                <a:off x="297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3699"/>
              <p:cNvSpPr>
                <a:spLocks/>
              </p:cNvSpPr>
              <p:nvPr/>
            </p:nvSpPr>
            <p:spPr bwMode="auto">
              <a:xfrm>
                <a:off x="29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3700"/>
              <p:cNvSpPr>
                <a:spLocks/>
              </p:cNvSpPr>
              <p:nvPr/>
            </p:nvSpPr>
            <p:spPr bwMode="auto">
              <a:xfrm>
                <a:off x="29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3701"/>
              <p:cNvSpPr>
                <a:spLocks/>
              </p:cNvSpPr>
              <p:nvPr/>
            </p:nvSpPr>
            <p:spPr bwMode="auto">
              <a:xfrm>
                <a:off x="297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3702"/>
              <p:cNvSpPr>
                <a:spLocks/>
              </p:cNvSpPr>
              <p:nvPr/>
            </p:nvSpPr>
            <p:spPr bwMode="auto">
              <a:xfrm>
                <a:off x="29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3703"/>
              <p:cNvSpPr>
                <a:spLocks/>
              </p:cNvSpPr>
              <p:nvPr/>
            </p:nvSpPr>
            <p:spPr bwMode="auto">
              <a:xfrm>
                <a:off x="29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3704"/>
              <p:cNvSpPr>
                <a:spLocks/>
              </p:cNvSpPr>
              <p:nvPr/>
            </p:nvSpPr>
            <p:spPr bwMode="auto">
              <a:xfrm>
                <a:off x="29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3705"/>
              <p:cNvSpPr>
                <a:spLocks/>
              </p:cNvSpPr>
              <p:nvPr/>
            </p:nvSpPr>
            <p:spPr bwMode="auto">
              <a:xfrm>
                <a:off x="29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3706"/>
              <p:cNvSpPr>
                <a:spLocks/>
              </p:cNvSpPr>
              <p:nvPr/>
            </p:nvSpPr>
            <p:spPr bwMode="auto">
              <a:xfrm>
                <a:off x="29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3707"/>
              <p:cNvSpPr>
                <a:spLocks/>
              </p:cNvSpPr>
              <p:nvPr/>
            </p:nvSpPr>
            <p:spPr bwMode="auto">
              <a:xfrm>
                <a:off x="29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3708"/>
              <p:cNvSpPr>
                <a:spLocks/>
              </p:cNvSpPr>
              <p:nvPr/>
            </p:nvSpPr>
            <p:spPr bwMode="auto">
              <a:xfrm>
                <a:off x="29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3709"/>
              <p:cNvSpPr>
                <a:spLocks/>
              </p:cNvSpPr>
              <p:nvPr/>
            </p:nvSpPr>
            <p:spPr bwMode="auto">
              <a:xfrm>
                <a:off x="297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3710"/>
              <p:cNvSpPr>
                <a:spLocks/>
              </p:cNvSpPr>
              <p:nvPr/>
            </p:nvSpPr>
            <p:spPr bwMode="auto">
              <a:xfrm>
                <a:off x="29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3711"/>
              <p:cNvSpPr>
                <a:spLocks/>
              </p:cNvSpPr>
              <p:nvPr/>
            </p:nvSpPr>
            <p:spPr bwMode="auto">
              <a:xfrm>
                <a:off x="29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3712"/>
              <p:cNvSpPr>
                <a:spLocks/>
              </p:cNvSpPr>
              <p:nvPr/>
            </p:nvSpPr>
            <p:spPr bwMode="auto">
              <a:xfrm>
                <a:off x="29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3713"/>
              <p:cNvSpPr>
                <a:spLocks/>
              </p:cNvSpPr>
              <p:nvPr/>
            </p:nvSpPr>
            <p:spPr bwMode="auto">
              <a:xfrm>
                <a:off x="29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3714"/>
              <p:cNvSpPr>
                <a:spLocks/>
              </p:cNvSpPr>
              <p:nvPr/>
            </p:nvSpPr>
            <p:spPr bwMode="auto">
              <a:xfrm>
                <a:off x="29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3715"/>
              <p:cNvSpPr>
                <a:spLocks/>
              </p:cNvSpPr>
              <p:nvPr/>
            </p:nvSpPr>
            <p:spPr bwMode="auto">
              <a:xfrm>
                <a:off x="29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3716"/>
              <p:cNvSpPr>
                <a:spLocks/>
              </p:cNvSpPr>
              <p:nvPr/>
            </p:nvSpPr>
            <p:spPr bwMode="auto">
              <a:xfrm>
                <a:off x="297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3717"/>
              <p:cNvSpPr>
                <a:spLocks/>
              </p:cNvSpPr>
              <p:nvPr/>
            </p:nvSpPr>
            <p:spPr bwMode="auto">
              <a:xfrm>
                <a:off x="29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3718"/>
              <p:cNvSpPr>
                <a:spLocks/>
              </p:cNvSpPr>
              <p:nvPr/>
            </p:nvSpPr>
            <p:spPr bwMode="auto">
              <a:xfrm>
                <a:off x="29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3719"/>
              <p:cNvSpPr>
                <a:spLocks/>
              </p:cNvSpPr>
              <p:nvPr/>
            </p:nvSpPr>
            <p:spPr bwMode="auto">
              <a:xfrm>
                <a:off x="29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3720"/>
              <p:cNvSpPr>
                <a:spLocks/>
              </p:cNvSpPr>
              <p:nvPr/>
            </p:nvSpPr>
            <p:spPr bwMode="auto">
              <a:xfrm>
                <a:off x="29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3721"/>
              <p:cNvSpPr>
                <a:spLocks/>
              </p:cNvSpPr>
              <p:nvPr/>
            </p:nvSpPr>
            <p:spPr bwMode="auto">
              <a:xfrm>
                <a:off x="29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3722"/>
              <p:cNvSpPr>
                <a:spLocks/>
              </p:cNvSpPr>
              <p:nvPr/>
            </p:nvSpPr>
            <p:spPr bwMode="auto">
              <a:xfrm>
                <a:off x="29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3723"/>
              <p:cNvSpPr>
                <a:spLocks/>
              </p:cNvSpPr>
              <p:nvPr/>
            </p:nvSpPr>
            <p:spPr bwMode="auto">
              <a:xfrm>
                <a:off x="29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3724"/>
              <p:cNvSpPr>
                <a:spLocks/>
              </p:cNvSpPr>
              <p:nvPr/>
            </p:nvSpPr>
            <p:spPr bwMode="auto">
              <a:xfrm>
                <a:off x="297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3725"/>
              <p:cNvSpPr>
                <a:spLocks/>
              </p:cNvSpPr>
              <p:nvPr/>
            </p:nvSpPr>
            <p:spPr bwMode="auto">
              <a:xfrm>
                <a:off x="29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3726"/>
              <p:cNvSpPr>
                <a:spLocks/>
              </p:cNvSpPr>
              <p:nvPr/>
            </p:nvSpPr>
            <p:spPr bwMode="auto">
              <a:xfrm>
                <a:off x="2977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3727"/>
              <p:cNvSpPr>
                <a:spLocks/>
              </p:cNvSpPr>
              <p:nvPr/>
            </p:nvSpPr>
            <p:spPr bwMode="auto">
              <a:xfrm>
                <a:off x="297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3728"/>
              <p:cNvSpPr>
                <a:spLocks/>
              </p:cNvSpPr>
              <p:nvPr/>
            </p:nvSpPr>
            <p:spPr bwMode="auto">
              <a:xfrm>
                <a:off x="297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3729"/>
              <p:cNvSpPr>
                <a:spLocks/>
              </p:cNvSpPr>
              <p:nvPr/>
            </p:nvSpPr>
            <p:spPr bwMode="auto">
              <a:xfrm>
                <a:off x="2977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3730"/>
              <p:cNvSpPr>
                <a:spLocks/>
              </p:cNvSpPr>
              <p:nvPr/>
            </p:nvSpPr>
            <p:spPr bwMode="auto">
              <a:xfrm>
                <a:off x="2978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3731"/>
              <p:cNvSpPr>
                <a:spLocks/>
              </p:cNvSpPr>
              <p:nvPr/>
            </p:nvSpPr>
            <p:spPr bwMode="auto">
              <a:xfrm>
                <a:off x="2978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3732"/>
              <p:cNvSpPr>
                <a:spLocks/>
              </p:cNvSpPr>
              <p:nvPr/>
            </p:nvSpPr>
            <p:spPr bwMode="auto">
              <a:xfrm>
                <a:off x="2980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3733"/>
              <p:cNvSpPr>
                <a:spLocks/>
              </p:cNvSpPr>
              <p:nvPr/>
            </p:nvSpPr>
            <p:spPr bwMode="auto">
              <a:xfrm>
                <a:off x="2980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3734"/>
              <p:cNvSpPr>
                <a:spLocks/>
              </p:cNvSpPr>
              <p:nvPr/>
            </p:nvSpPr>
            <p:spPr bwMode="auto">
              <a:xfrm>
                <a:off x="2980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3735"/>
              <p:cNvSpPr>
                <a:spLocks/>
              </p:cNvSpPr>
              <p:nvPr/>
            </p:nvSpPr>
            <p:spPr bwMode="auto">
              <a:xfrm>
                <a:off x="2980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3736"/>
              <p:cNvSpPr>
                <a:spLocks/>
              </p:cNvSpPr>
              <p:nvPr/>
            </p:nvSpPr>
            <p:spPr bwMode="auto">
              <a:xfrm>
                <a:off x="298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3737"/>
              <p:cNvSpPr>
                <a:spLocks/>
              </p:cNvSpPr>
              <p:nvPr/>
            </p:nvSpPr>
            <p:spPr bwMode="auto">
              <a:xfrm>
                <a:off x="2978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3738"/>
              <p:cNvSpPr>
                <a:spLocks/>
              </p:cNvSpPr>
              <p:nvPr/>
            </p:nvSpPr>
            <p:spPr bwMode="auto">
              <a:xfrm>
                <a:off x="2978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3739"/>
              <p:cNvSpPr>
                <a:spLocks/>
              </p:cNvSpPr>
              <p:nvPr/>
            </p:nvSpPr>
            <p:spPr bwMode="auto">
              <a:xfrm>
                <a:off x="2978" y="3977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3740"/>
              <p:cNvSpPr>
                <a:spLocks/>
              </p:cNvSpPr>
              <p:nvPr/>
            </p:nvSpPr>
            <p:spPr bwMode="auto">
              <a:xfrm>
                <a:off x="2978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3741"/>
              <p:cNvSpPr>
                <a:spLocks/>
              </p:cNvSpPr>
              <p:nvPr/>
            </p:nvSpPr>
            <p:spPr bwMode="auto">
              <a:xfrm>
                <a:off x="2978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3742"/>
              <p:cNvSpPr>
                <a:spLocks/>
              </p:cNvSpPr>
              <p:nvPr/>
            </p:nvSpPr>
            <p:spPr bwMode="auto">
              <a:xfrm>
                <a:off x="2978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3743"/>
              <p:cNvSpPr>
                <a:spLocks/>
              </p:cNvSpPr>
              <p:nvPr/>
            </p:nvSpPr>
            <p:spPr bwMode="auto">
              <a:xfrm>
                <a:off x="2978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3744"/>
              <p:cNvSpPr>
                <a:spLocks/>
              </p:cNvSpPr>
              <p:nvPr/>
            </p:nvSpPr>
            <p:spPr bwMode="auto">
              <a:xfrm>
                <a:off x="2978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3745"/>
              <p:cNvSpPr>
                <a:spLocks/>
              </p:cNvSpPr>
              <p:nvPr/>
            </p:nvSpPr>
            <p:spPr bwMode="auto">
              <a:xfrm>
                <a:off x="2980" y="3970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2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3746"/>
              <p:cNvSpPr>
                <a:spLocks/>
              </p:cNvSpPr>
              <p:nvPr/>
            </p:nvSpPr>
            <p:spPr bwMode="auto">
              <a:xfrm>
                <a:off x="2980" y="3968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3747"/>
              <p:cNvSpPr>
                <a:spLocks/>
              </p:cNvSpPr>
              <p:nvPr/>
            </p:nvSpPr>
            <p:spPr bwMode="auto">
              <a:xfrm>
                <a:off x="2980" y="396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3748"/>
              <p:cNvSpPr>
                <a:spLocks/>
              </p:cNvSpPr>
              <p:nvPr/>
            </p:nvSpPr>
            <p:spPr bwMode="auto">
              <a:xfrm>
                <a:off x="2980" y="3970"/>
                <a:ext cx="6" cy="5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4" y="4"/>
                  </a:cxn>
                </a:cxnLst>
                <a:rect l="0" t="0" r="r" b="b"/>
                <a:pathLst>
                  <a:path w="6" h="5">
                    <a:moveTo>
                      <a:pt x="4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3749"/>
              <p:cNvSpPr>
                <a:spLocks/>
              </p:cNvSpPr>
              <p:nvPr/>
            </p:nvSpPr>
            <p:spPr bwMode="auto">
              <a:xfrm>
                <a:off x="2981" y="3970"/>
                <a:ext cx="5" cy="4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3750"/>
              <p:cNvSpPr>
                <a:spLocks/>
              </p:cNvSpPr>
              <p:nvPr/>
            </p:nvSpPr>
            <p:spPr bwMode="auto">
              <a:xfrm>
                <a:off x="2980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2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3751"/>
              <p:cNvSpPr>
                <a:spLocks/>
              </p:cNvSpPr>
              <p:nvPr/>
            </p:nvSpPr>
            <p:spPr bwMode="auto">
              <a:xfrm>
                <a:off x="2980" y="3968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3752"/>
              <p:cNvSpPr>
                <a:spLocks/>
              </p:cNvSpPr>
              <p:nvPr/>
            </p:nvSpPr>
            <p:spPr bwMode="auto">
              <a:xfrm>
                <a:off x="2981" y="3968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3753"/>
              <p:cNvSpPr>
                <a:spLocks/>
              </p:cNvSpPr>
              <p:nvPr/>
            </p:nvSpPr>
            <p:spPr bwMode="auto">
              <a:xfrm>
                <a:off x="2981" y="396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3754"/>
              <p:cNvSpPr>
                <a:spLocks/>
              </p:cNvSpPr>
              <p:nvPr/>
            </p:nvSpPr>
            <p:spPr bwMode="auto">
              <a:xfrm>
                <a:off x="2981" y="3968"/>
                <a:ext cx="5" cy="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3755"/>
              <p:cNvSpPr>
                <a:spLocks/>
              </p:cNvSpPr>
              <p:nvPr/>
            </p:nvSpPr>
            <p:spPr bwMode="auto">
              <a:xfrm>
                <a:off x="2981" y="3967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3756"/>
              <p:cNvSpPr>
                <a:spLocks/>
              </p:cNvSpPr>
              <p:nvPr/>
            </p:nvSpPr>
            <p:spPr bwMode="auto">
              <a:xfrm>
                <a:off x="2981" y="3962"/>
                <a:ext cx="6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3757"/>
              <p:cNvSpPr>
                <a:spLocks/>
              </p:cNvSpPr>
              <p:nvPr/>
            </p:nvSpPr>
            <p:spPr bwMode="auto">
              <a:xfrm>
                <a:off x="2981" y="3965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3758"/>
              <p:cNvSpPr>
                <a:spLocks/>
              </p:cNvSpPr>
              <p:nvPr/>
            </p:nvSpPr>
            <p:spPr bwMode="auto">
              <a:xfrm>
                <a:off x="2983" y="3965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3759"/>
              <p:cNvSpPr>
                <a:spLocks/>
              </p:cNvSpPr>
              <p:nvPr/>
            </p:nvSpPr>
            <p:spPr bwMode="auto">
              <a:xfrm>
                <a:off x="2983" y="396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3760"/>
              <p:cNvSpPr>
                <a:spLocks/>
              </p:cNvSpPr>
              <p:nvPr/>
            </p:nvSpPr>
            <p:spPr bwMode="auto">
              <a:xfrm>
                <a:off x="2983" y="396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3761"/>
              <p:cNvSpPr>
                <a:spLocks/>
              </p:cNvSpPr>
              <p:nvPr/>
            </p:nvSpPr>
            <p:spPr bwMode="auto">
              <a:xfrm>
                <a:off x="2983" y="3968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3762"/>
              <p:cNvSpPr>
                <a:spLocks/>
              </p:cNvSpPr>
              <p:nvPr/>
            </p:nvSpPr>
            <p:spPr bwMode="auto">
              <a:xfrm>
                <a:off x="2983" y="3970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3763"/>
              <p:cNvSpPr>
                <a:spLocks/>
              </p:cNvSpPr>
              <p:nvPr/>
            </p:nvSpPr>
            <p:spPr bwMode="auto">
              <a:xfrm>
                <a:off x="2983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3764"/>
              <p:cNvSpPr>
                <a:spLocks/>
              </p:cNvSpPr>
              <p:nvPr/>
            </p:nvSpPr>
            <p:spPr bwMode="auto">
              <a:xfrm>
                <a:off x="298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3765"/>
              <p:cNvSpPr>
                <a:spLocks/>
              </p:cNvSpPr>
              <p:nvPr/>
            </p:nvSpPr>
            <p:spPr bwMode="auto">
              <a:xfrm>
                <a:off x="2983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3766"/>
              <p:cNvSpPr>
                <a:spLocks/>
              </p:cNvSpPr>
              <p:nvPr/>
            </p:nvSpPr>
            <p:spPr bwMode="auto">
              <a:xfrm>
                <a:off x="2983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3767"/>
              <p:cNvSpPr>
                <a:spLocks/>
              </p:cNvSpPr>
              <p:nvPr/>
            </p:nvSpPr>
            <p:spPr bwMode="auto">
              <a:xfrm>
                <a:off x="2983" y="3977"/>
                <a:ext cx="6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6" h="1">
                    <a:moveTo>
                      <a:pt x="1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3768"/>
              <p:cNvSpPr>
                <a:spLocks/>
              </p:cNvSpPr>
              <p:nvPr/>
            </p:nvSpPr>
            <p:spPr bwMode="auto">
              <a:xfrm>
                <a:off x="2984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3769"/>
              <p:cNvSpPr>
                <a:spLocks/>
              </p:cNvSpPr>
              <p:nvPr/>
            </p:nvSpPr>
            <p:spPr bwMode="auto">
              <a:xfrm>
                <a:off x="298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3770"/>
              <p:cNvSpPr>
                <a:spLocks/>
              </p:cNvSpPr>
              <p:nvPr/>
            </p:nvSpPr>
            <p:spPr bwMode="auto">
              <a:xfrm>
                <a:off x="2984" y="3975"/>
                <a:ext cx="5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0"/>
                  </a:cxn>
                </a:cxnLst>
                <a:rect l="0" t="0" r="r" b="b"/>
                <a:pathLst>
                  <a:path w="5" h="6">
                    <a:moveTo>
                      <a:pt x="3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3771"/>
              <p:cNvSpPr>
                <a:spLocks/>
              </p:cNvSpPr>
              <p:nvPr/>
            </p:nvSpPr>
            <p:spPr bwMode="auto">
              <a:xfrm>
                <a:off x="2987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3772"/>
              <p:cNvSpPr>
                <a:spLocks/>
              </p:cNvSpPr>
              <p:nvPr/>
            </p:nvSpPr>
            <p:spPr bwMode="auto">
              <a:xfrm>
                <a:off x="298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3773"/>
              <p:cNvSpPr>
                <a:spLocks/>
              </p:cNvSpPr>
              <p:nvPr/>
            </p:nvSpPr>
            <p:spPr bwMode="auto">
              <a:xfrm>
                <a:off x="2986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3774"/>
              <p:cNvSpPr>
                <a:spLocks/>
              </p:cNvSpPr>
              <p:nvPr/>
            </p:nvSpPr>
            <p:spPr bwMode="auto">
              <a:xfrm>
                <a:off x="2986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3775"/>
              <p:cNvSpPr>
                <a:spLocks/>
              </p:cNvSpPr>
              <p:nvPr/>
            </p:nvSpPr>
            <p:spPr bwMode="auto">
              <a:xfrm>
                <a:off x="2987" y="3977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3776"/>
              <p:cNvSpPr>
                <a:spLocks/>
              </p:cNvSpPr>
              <p:nvPr/>
            </p:nvSpPr>
            <p:spPr bwMode="auto">
              <a:xfrm>
                <a:off x="298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3777"/>
              <p:cNvSpPr>
                <a:spLocks/>
              </p:cNvSpPr>
              <p:nvPr/>
            </p:nvSpPr>
            <p:spPr bwMode="auto">
              <a:xfrm>
                <a:off x="298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3778"/>
              <p:cNvSpPr>
                <a:spLocks/>
              </p:cNvSpPr>
              <p:nvPr/>
            </p:nvSpPr>
            <p:spPr bwMode="auto">
              <a:xfrm>
                <a:off x="2987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3779"/>
              <p:cNvSpPr>
                <a:spLocks/>
              </p:cNvSpPr>
              <p:nvPr/>
            </p:nvSpPr>
            <p:spPr bwMode="auto">
              <a:xfrm>
                <a:off x="29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3780"/>
              <p:cNvSpPr>
                <a:spLocks/>
              </p:cNvSpPr>
              <p:nvPr/>
            </p:nvSpPr>
            <p:spPr bwMode="auto">
              <a:xfrm>
                <a:off x="29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3781"/>
              <p:cNvSpPr>
                <a:spLocks/>
              </p:cNvSpPr>
              <p:nvPr/>
            </p:nvSpPr>
            <p:spPr bwMode="auto">
              <a:xfrm>
                <a:off x="29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3782"/>
              <p:cNvSpPr>
                <a:spLocks/>
              </p:cNvSpPr>
              <p:nvPr/>
            </p:nvSpPr>
            <p:spPr bwMode="auto">
              <a:xfrm>
                <a:off x="29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3783"/>
              <p:cNvSpPr>
                <a:spLocks/>
              </p:cNvSpPr>
              <p:nvPr/>
            </p:nvSpPr>
            <p:spPr bwMode="auto">
              <a:xfrm>
                <a:off x="29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3784"/>
              <p:cNvSpPr>
                <a:spLocks/>
              </p:cNvSpPr>
              <p:nvPr/>
            </p:nvSpPr>
            <p:spPr bwMode="auto">
              <a:xfrm>
                <a:off x="298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3785"/>
              <p:cNvSpPr>
                <a:spLocks/>
              </p:cNvSpPr>
              <p:nvPr/>
            </p:nvSpPr>
            <p:spPr bwMode="auto">
              <a:xfrm>
                <a:off x="29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3786"/>
              <p:cNvSpPr>
                <a:spLocks/>
              </p:cNvSpPr>
              <p:nvPr/>
            </p:nvSpPr>
            <p:spPr bwMode="auto">
              <a:xfrm>
                <a:off x="29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3787"/>
              <p:cNvSpPr>
                <a:spLocks/>
              </p:cNvSpPr>
              <p:nvPr/>
            </p:nvSpPr>
            <p:spPr bwMode="auto">
              <a:xfrm>
                <a:off x="29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3788"/>
              <p:cNvSpPr>
                <a:spLocks/>
              </p:cNvSpPr>
              <p:nvPr/>
            </p:nvSpPr>
            <p:spPr bwMode="auto">
              <a:xfrm>
                <a:off x="29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3789"/>
              <p:cNvSpPr>
                <a:spLocks/>
              </p:cNvSpPr>
              <p:nvPr/>
            </p:nvSpPr>
            <p:spPr bwMode="auto">
              <a:xfrm>
                <a:off x="29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3790"/>
              <p:cNvSpPr>
                <a:spLocks/>
              </p:cNvSpPr>
              <p:nvPr/>
            </p:nvSpPr>
            <p:spPr bwMode="auto">
              <a:xfrm>
                <a:off x="29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3791"/>
              <p:cNvSpPr>
                <a:spLocks/>
              </p:cNvSpPr>
              <p:nvPr/>
            </p:nvSpPr>
            <p:spPr bwMode="auto">
              <a:xfrm>
                <a:off x="29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3792"/>
              <p:cNvSpPr>
                <a:spLocks/>
              </p:cNvSpPr>
              <p:nvPr/>
            </p:nvSpPr>
            <p:spPr bwMode="auto">
              <a:xfrm>
                <a:off x="299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3793"/>
              <p:cNvSpPr>
                <a:spLocks/>
              </p:cNvSpPr>
              <p:nvPr/>
            </p:nvSpPr>
            <p:spPr bwMode="auto">
              <a:xfrm>
                <a:off x="29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3794"/>
              <p:cNvSpPr>
                <a:spLocks/>
              </p:cNvSpPr>
              <p:nvPr/>
            </p:nvSpPr>
            <p:spPr bwMode="auto">
              <a:xfrm>
                <a:off x="29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3795"/>
              <p:cNvSpPr>
                <a:spLocks/>
              </p:cNvSpPr>
              <p:nvPr/>
            </p:nvSpPr>
            <p:spPr bwMode="auto">
              <a:xfrm>
                <a:off x="29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3796"/>
              <p:cNvSpPr>
                <a:spLocks/>
              </p:cNvSpPr>
              <p:nvPr/>
            </p:nvSpPr>
            <p:spPr bwMode="auto">
              <a:xfrm>
                <a:off x="29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3797"/>
              <p:cNvSpPr>
                <a:spLocks/>
              </p:cNvSpPr>
              <p:nvPr/>
            </p:nvSpPr>
            <p:spPr bwMode="auto">
              <a:xfrm>
                <a:off x="29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3798"/>
              <p:cNvSpPr>
                <a:spLocks/>
              </p:cNvSpPr>
              <p:nvPr/>
            </p:nvSpPr>
            <p:spPr bwMode="auto">
              <a:xfrm>
                <a:off x="29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3799"/>
              <p:cNvSpPr>
                <a:spLocks/>
              </p:cNvSpPr>
              <p:nvPr/>
            </p:nvSpPr>
            <p:spPr bwMode="auto">
              <a:xfrm>
                <a:off x="299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3800"/>
              <p:cNvSpPr>
                <a:spLocks/>
              </p:cNvSpPr>
              <p:nvPr/>
            </p:nvSpPr>
            <p:spPr bwMode="auto">
              <a:xfrm>
                <a:off x="299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3801"/>
              <p:cNvSpPr>
                <a:spLocks/>
              </p:cNvSpPr>
              <p:nvPr/>
            </p:nvSpPr>
            <p:spPr bwMode="auto">
              <a:xfrm>
                <a:off x="299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5" name="Freeform 3802"/>
              <p:cNvSpPr>
                <a:spLocks/>
              </p:cNvSpPr>
              <p:nvPr/>
            </p:nvSpPr>
            <p:spPr bwMode="auto">
              <a:xfrm>
                <a:off x="299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3803"/>
              <p:cNvSpPr>
                <a:spLocks/>
              </p:cNvSpPr>
              <p:nvPr/>
            </p:nvSpPr>
            <p:spPr bwMode="auto">
              <a:xfrm>
                <a:off x="299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3804"/>
              <p:cNvSpPr>
                <a:spLocks/>
              </p:cNvSpPr>
              <p:nvPr/>
            </p:nvSpPr>
            <p:spPr bwMode="auto">
              <a:xfrm>
                <a:off x="299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3805"/>
              <p:cNvSpPr>
                <a:spLocks/>
              </p:cNvSpPr>
              <p:nvPr/>
            </p:nvSpPr>
            <p:spPr bwMode="auto">
              <a:xfrm>
                <a:off x="299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3806"/>
              <p:cNvSpPr>
                <a:spLocks/>
              </p:cNvSpPr>
              <p:nvPr/>
            </p:nvSpPr>
            <p:spPr bwMode="auto">
              <a:xfrm>
                <a:off x="299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3807"/>
              <p:cNvSpPr>
                <a:spLocks/>
              </p:cNvSpPr>
              <p:nvPr/>
            </p:nvSpPr>
            <p:spPr bwMode="auto">
              <a:xfrm>
                <a:off x="299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3808"/>
              <p:cNvSpPr>
                <a:spLocks/>
              </p:cNvSpPr>
              <p:nvPr/>
            </p:nvSpPr>
            <p:spPr bwMode="auto">
              <a:xfrm>
                <a:off x="299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3809"/>
              <p:cNvSpPr>
                <a:spLocks/>
              </p:cNvSpPr>
              <p:nvPr/>
            </p:nvSpPr>
            <p:spPr bwMode="auto">
              <a:xfrm>
                <a:off x="299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3810"/>
              <p:cNvSpPr>
                <a:spLocks/>
              </p:cNvSpPr>
              <p:nvPr/>
            </p:nvSpPr>
            <p:spPr bwMode="auto">
              <a:xfrm>
                <a:off x="299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3811"/>
              <p:cNvSpPr>
                <a:spLocks/>
              </p:cNvSpPr>
              <p:nvPr/>
            </p:nvSpPr>
            <p:spPr bwMode="auto">
              <a:xfrm>
                <a:off x="2993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3812"/>
              <p:cNvSpPr>
                <a:spLocks/>
              </p:cNvSpPr>
              <p:nvPr/>
            </p:nvSpPr>
            <p:spPr bwMode="auto">
              <a:xfrm>
                <a:off x="299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3813"/>
              <p:cNvSpPr>
                <a:spLocks/>
              </p:cNvSpPr>
              <p:nvPr/>
            </p:nvSpPr>
            <p:spPr bwMode="auto">
              <a:xfrm>
                <a:off x="2994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3814"/>
              <p:cNvSpPr>
                <a:spLocks/>
              </p:cNvSpPr>
              <p:nvPr/>
            </p:nvSpPr>
            <p:spPr bwMode="auto">
              <a:xfrm>
                <a:off x="2993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3815"/>
              <p:cNvSpPr>
                <a:spLocks/>
              </p:cNvSpPr>
              <p:nvPr/>
            </p:nvSpPr>
            <p:spPr bwMode="auto">
              <a:xfrm>
                <a:off x="2993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3816"/>
              <p:cNvSpPr>
                <a:spLocks/>
              </p:cNvSpPr>
              <p:nvPr/>
            </p:nvSpPr>
            <p:spPr bwMode="auto">
              <a:xfrm>
                <a:off x="2993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3817"/>
              <p:cNvSpPr>
                <a:spLocks/>
              </p:cNvSpPr>
              <p:nvPr/>
            </p:nvSpPr>
            <p:spPr bwMode="auto">
              <a:xfrm>
                <a:off x="299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3818"/>
              <p:cNvSpPr>
                <a:spLocks/>
              </p:cNvSpPr>
              <p:nvPr/>
            </p:nvSpPr>
            <p:spPr bwMode="auto">
              <a:xfrm>
                <a:off x="2993" y="397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3819"/>
              <p:cNvSpPr>
                <a:spLocks/>
              </p:cNvSpPr>
              <p:nvPr/>
            </p:nvSpPr>
            <p:spPr bwMode="auto">
              <a:xfrm>
                <a:off x="2993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3820"/>
              <p:cNvSpPr>
                <a:spLocks/>
              </p:cNvSpPr>
              <p:nvPr/>
            </p:nvSpPr>
            <p:spPr bwMode="auto">
              <a:xfrm>
                <a:off x="2994" y="3975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3821"/>
              <p:cNvSpPr>
                <a:spLocks/>
              </p:cNvSpPr>
              <p:nvPr/>
            </p:nvSpPr>
            <p:spPr bwMode="auto">
              <a:xfrm>
                <a:off x="2994" y="3977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3822"/>
              <p:cNvSpPr>
                <a:spLocks/>
              </p:cNvSpPr>
              <p:nvPr/>
            </p:nvSpPr>
            <p:spPr bwMode="auto">
              <a:xfrm>
                <a:off x="2994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3823"/>
              <p:cNvSpPr>
                <a:spLocks/>
              </p:cNvSpPr>
              <p:nvPr/>
            </p:nvSpPr>
            <p:spPr bwMode="auto">
              <a:xfrm>
                <a:off x="2994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3824"/>
              <p:cNvSpPr>
                <a:spLocks/>
              </p:cNvSpPr>
              <p:nvPr/>
            </p:nvSpPr>
            <p:spPr bwMode="auto">
              <a:xfrm>
                <a:off x="2996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3825"/>
              <p:cNvSpPr>
                <a:spLocks/>
              </p:cNvSpPr>
              <p:nvPr/>
            </p:nvSpPr>
            <p:spPr bwMode="auto">
              <a:xfrm>
                <a:off x="2996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3826"/>
              <p:cNvSpPr>
                <a:spLocks/>
              </p:cNvSpPr>
              <p:nvPr/>
            </p:nvSpPr>
            <p:spPr bwMode="auto">
              <a:xfrm>
                <a:off x="2996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3827"/>
              <p:cNvSpPr>
                <a:spLocks/>
              </p:cNvSpPr>
              <p:nvPr/>
            </p:nvSpPr>
            <p:spPr bwMode="auto">
              <a:xfrm>
                <a:off x="2997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3828"/>
              <p:cNvSpPr>
                <a:spLocks/>
              </p:cNvSpPr>
              <p:nvPr/>
            </p:nvSpPr>
            <p:spPr bwMode="auto">
              <a:xfrm>
                <a:off x="2996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3829"/>
              <p:cNvSpPr>
                <a:spLocks/>
              </p:cNvSpPr>
              <p:nvPr/>
            </p:nvSpPr>
            <p:spPr bwMode="auto">
              <a:xfrm>
                <a:off x="2996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3830"/>
              <p:cNvSpPr>
                <a:spLocks/>
              </p:cNvSpPr>
              <p:nvPr/>
            </p:nvSpPr>
            <p:spPr bwMode="auto">
              <a:xfrm>
                <a:off x="2996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3831"/>
              <p:cNvSpPr>
                <a:spLocks/>
              </p:cNvSpPr>
              <p:nvPr/>
            </p:nvSpPr>
            <p:spPr bwMode="auto">
              <a:xfrm>
                <a:off x="2996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3832"/>
              <p:cNvSpPr>
                <a:spLocks/>
              </p:cNvSpPr>
              <p:nvPr/>
            </p:nvSpPr>
            <p:spPr bwMode="auto">
              <a:xfrm>
                <a:off x="2997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3833"/>
              <p:cNvSpPr>
                <a:spLocks/>
              </p:cNvSpPr>
              <p:nvPr/>
            </p:nvSpPr>
            <p:spPr bwMode="auto">
              <a:xfrm>
                <a:off x="2997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3834"/>
              <p:cNvSpPr>
                <a:spLocks/>
              </p:cNvSpPr>
              <p:nvPr/>
            </p:nvSpPr>
            <p:spPr bwMode="auto">
              <a:xfrm>
                <a:off x="2997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4036"/>
            <p:cNvGrpSpPr>
              <a:grpSpLocks/>
            </p:cNvGrpSpPr>
            <p:nvPr/>
          </p:nvGrpSpPr>
          <p:grpSpPr bwMode="auto">
            <a:xfrm>
              <a:off x="2997" y="3948"/>
              <a:ext cx="42" cy="35"/>
              <a:chOff x="2997" y="3948"/>
              <a:chExt cx="42" cy="35"/>
            </a:xfrm>
          </p:grpSpPr>
          <p:sp>
            <p:nvSpPr>
              <p:cNvPr id="1388" name="Freeform 3836"/>
              <p:cNvSpPr>
                <a:spLocks/>
              </p:cNvSpPr>
              <p:nvPr/>
            </p:nvSpPr>
            <p:spPr bwMode="auto">
              <a:xfrm>
                <a:off x="2997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3837"/>
              <p:cNvSpPr>
                <a:spLocks/>
              </p:cNvSpPr>
              <p:nvPr/>
            </p:nvSpPr>
            <p:spPr bwMode="auto">
              <a:xfrm>
                <a:off x="2999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3838"/>
              <p:cNvSpPr>
                <a:spLocks/>
              </p:cNvSpPr>
              <p:nvPr/>
            </p:nvSpPr>
            <p:spPr bwMode="auto">
              <a:xfrm>
                <a:off x="2997" y="3977"/>
                <a:ext cx="5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3839"/>
              <p:cNvSpPr>
                <a:spLocks/>
              </p:cNvSpPr>
              <p:nvPr/>
            </p:nvSpPr>
            <p:spPr bwMode="auto">
              <a:xfrm>
                <a:off x="3000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3840"/>
              <p:cNvSpPr>
                <a:spLocks/>
              </p:cNvSpPr>
              <p:nvPr/>
            </p:nvSpPr>
            <p:spPr bwMode="auto">
              <a:xfrm>
                <a:off x="2999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3841"/>
              <p:cNvSpPr>
                <a:spLocks/>
              </p:cNvSpPr>
              <p:nvPr/>
            </p:nvSpPr>
            <p:spPr bwMode="auto">
              <a:xfrm>
                <a:off x="2999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3842"/>
              <p:cNvSpPr>
                <a:spLocks/>
              </p:cNvSpPr>
              <p:nvPr/>
            </p:nvSpPr>
            <p:spPr bwMode="auto">
              <a:xfrm>
                <a:off x="2999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3843"/>
              <p:cNvSpPr>
                <a:spLocks/>
              </p:cNvSpPr>
              <p:nvPr/>
            </p:nvSpPr>
            <p:spPr bwMode="auto">
              <a:xfrm>
                <a:off x="3000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3844"/>
              <p:cNvSpPr>
                <a:spLocks/>
              </p:cNvSpPr>
              <p:nvPr/>
            </p:nvSpPr>
            <p:spPr bwMode="auto">
              <a:xfrm>
                <a:off x="2999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3845"/>
              <p:cNvSpPr>
                <a:spLocks/>
              </p:cNvSpPr>
              <p:nvPr/>
            </p:nvSpPr>
            <p:spPr bwMode="auto">
              <a:xfrm>
                <a:off x="2999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3846"/>
              <p:cNvSpPr>
                <a:spLocks/>
              </p:cNvSpPr>
              <p:nvPr/>
            </p:nvSpPr>
            <p:spPr bwMode="auto">
              <a:xfrm>
                <a:off x="2999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3847"/>
              <p:cNvSpPr>
                <a:spLocks/>
              </p:cNvSpPr>
              <p:nvPr/>
            </p:nvSpPr>
            <p:spPr bwMode="auto">
              <a:xfrm>
                <a:off x="30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3848"/>
              <p:cNvSpPr>
                <a:spLocks/>
              </p:cNvSpPr>
              <p:nvPr/>
            </p:nvSpPr>
            <p:spPr bwMode="auto">
              <a:xfrm>
                <a:off x="30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3849"/>
              <p:cNvSpPr>
                <a:spLocks/>
              </p:cNvSpPr>
              <p:nvPr/>
            </p:nvSpPr>
            <p:spPr bwMode="auto">
              <a:xfrm>
                <a:off x="30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3850"/>
              <p:cNvSpPr>
                <a:spLocks/>
              </p:cNvSpPr>
              <p:nvPr/>
            </p:nvSpPr>
            <p:spPr bwMode="auto">
              <a:xfrm>
                <a:off x="300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3851"/>
              <p:cNvSpPr>
                <a:spLocks/>
              </p:cNvSpPr>
              <p:nvPr/>
            </p:nvSpPr>
            <p:spPr bwMode="auto">
              <a:xfrm>
                <a:off x="3000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3852"/>
              <p:cNvSpPr>
                <a:spLocks/>
              </p:cNvSpPr>
              <p:nvPr/>
            </p:nvSpPr>
            <p:spPr bwMode="auto">
              <a:xfrm>
                <a:off x="3002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3853"/>
              <p:cNvSpPr>
                <a:spLocks/>
              </p:cNvSpPr>
              <p:nvPr/>
            </p:nvSpPr>
            <p:spPr bwMode="auto">
              <a:xfrm>
                <a:off x="300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3854"/>
              <p:cNvSpPr>
                <a:spLocks/>
              </p:cNvSpPr>
              <p:nvPr/>
            </p:nvSpPr>
            <p:spPr bwMode="auto">
              <a:xfrm>
                <a:off x="3003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3855"/>
              <p:cNvSpPr>
                <a:spLocks/>
              </p:cNvSpPr>
              <p:nvPr/>
            </p:nvSpPr>
            <p:spPr bwMode="auto">
              <a:xfrm>
                <a:off x="3002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3856"/>
              <p:cNvSpPr>
                <a:spLocks/>
              </p:cNvSpPr>
              <p:nvPr/>
            </p:nvSpPr>
            <p:spPr bwMode="auto">
              <a:xfrm>
                <a:off x="30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3857"/>
              <p:cNvSpPr>
                <a:spLocks/>
              </p:cNvSpPr>
              <p:nvPr/>
            </p:nvSpPr>
            <p:spPr bwMode="auto">
              <a:xfrm>
                <a:off x="30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3858"/>
              <p:cNvSpPr>
                <a:spLocks/>
              </p:cNvSpPr>
              <p:nvPr/>
            </p:nvSpPr>
            <p:spPr bwMode="auto">
              <a:xfrm>
                <a:off x="30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3859"/>
              <p:cNvSpPr>
                <a:spLocks/>
              </p:cNvSpPr>
              <p:nvPr/>
            </p:nvSpPr>
            <p:spPr bwMode="auto">
              <a:xfrm>
                <a:off x="300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3860"/>
              <p:cNvSpPr>
                <a:spLocks/>
              </p:cNvSpPr>
              <p:nvPr/>
            </p:nvSpPr>
            <p:spPr bwMode="auto">
              <a:xfrm>
                <a:off x="3002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3861"/>
              <p:cNvSpPr>
                <a:spLocks/>
              </p:cNvSpPr>
              <p:nvPr/>
            </p:nvSpPr>
            <p:spPr bwMode="auto">
              <a:xfrm>
                <a:off x="30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3862"/>
              <p:cNvSpPr>
                <a:spLocks/>
              </p:cNvSpPr>
              <p:nvPr/>
            </p:nvSpPr>
            <p:spPr bwMode="auto">
              <a:xfrm>
                <a:off x="30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3863"/>
              <p:cNvSpPr>
                <a:spLocks/>
              </p:cNvSpPr>
              <p:nvPr/>
            </p:nvSpPr>
            <p:spPr bwMode="auto">
              <a:xfrm>
                <a:off x="30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3864"/>
              <p:cNvSpPr>
                <a:spLocks/>
              </p:cNvSpPr>
              <p:nvPr/>
            </p:nvSpPr>
            <p:spPr bwMode="auto">
              <a:xfrm>
                <a:off x="30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3865"/>
              <p:cNvSpPr>
                <a:spLocks/>
              </p:cNvSpPr>
              <p:nvPr/>
            </p:nvSpPr>
            <p:spPr bwMode="auto">
              <a:xfrm>
                <a:off x="30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3866"/>
              <p:cNvSpPr>
                <a:spLocks/>
              </p:cNvSpPr>
              <p:nvPr/>
            </p:nvSpPr>
            <p:spPr bwMode="auto">
              <a:xfrm>
                <a:off x="30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3867"/>
              <p:cNvSpPr>
                <a:spLocks/>
              </p:cNvSpPr>
              <p:nvPr/>
            </p:nvSpPr>
            <p:spPr bwMode="auto">
              <a:xfrm>
                <a:off x="300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3868"/>
              <p:cNvSpPr>
                <a:spLocks/>
              </p:cNvSpPr>
              <p:nvPr/>
            </p:nvSpPr>
            <p:spPr bwMode="auto">
              <a:xfrm>
                <a:off x="30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3869"/>
              <p:cNvSpPr>
                <a:spLocks/>
              </p:cNvSpPr>
              <p:nvPr/>
            </p:nvSpPr>
            <p:spPr bwMode="auto">
              <a:xfrm>
                <a:off x="30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3870"/>
              <p:cNvSpPr>
                <a:spLocks/>
              </p:cNvSpPr>
              <p:nvPr/>
            </p:nvSpPr>
            <p:spPr bwMode="auto">
              <a:xfrm>
                <a:off x="30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3871"/>
              <p:cNvSpPr>
                <a:spLocks/>
              </p:cNvSpPr>
              <p:nvPr/>
            </p:nvSpPr>
            <p:spPr bwMode="auto">
              <a:xfrm>
                <a:off x="300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3872"/>
              <p:cNvSpPr>
                <a:spLocks/>
              </p:cNvSpPr>
              <p:nvPr/>
            </p:nvSpPr>
            <p:spPr bwMode="auto">
              <a:xfrm>
                <a:off x="3005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3873"/>
              <p:cNvSpPr>
                <a:spLocks/>
              </p:cNvSpPr>
              <p:nvPr/>
            </p:nvSpPr>
            <p:spPr bwMode="auto">
              <a:xfrm>
                <a:off x="30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3874"/>
              <p:cNvSpPr>
                <a:spLocks/>
              </p:cNvSpPr>
              <p:nvPr/>
            </p:nvSpPr>
            <p:spPr bwMode="auto">
              <a:xfrm>
                <a:off x="300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3875"/>
              <p:cNvSpPr>
                <a:spLocks/>
              </p:cNvSpPr>
              <p:nvPr/>
            </p:nvSpPr>
            <p:spPr bwMode="auto">
              <a:xfrm>
                <a:off x="30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3876"/>
              <p:cNvSpPr>
                <a:spLocks/>
              </p:cNvSpPr>
              <p:nvPr/>
            </p:nvSpPr>
            <p:spPr bwMode="auto">
              <a:xfrm>
                <a:off x="30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3877"/>
              <p:cNvSpPr>
                <a:spLocks/>
              </p:cNvSpPr>
              <p:nvPr/>
            </p:nvSpPr>
            <p:spPr bwMode="auto">
              <a:xfrm>
                <a:off x="30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3878"/>
              <p:cNvSpPr>
                <a:spLocks/>
              </p:cNvSpPr>
              <p:nvPr/>
            </p:nvSpPr>
            <p:spPr bwMode="auto">
              <a:xfrm>
                <a:off x="30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3879"/>
              <p:cNvSpPr>
                <a:spLocks/>
              </p:cNvSpPr>
              <p:nvPr/>
            </p:nvSpPr>
            <p:spPr bwMode="auto">
              <a:xfrm>
                <a:off x="30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3880"/>
              <p:cNvSpPr>
                <a:spLocks/>
              </p:cNvSpPr>
              <p:nvPr/>
            </p:nvSpPr>
            <p:spPr bwMode="auto">
              <a:xfrm>
                <a:off x="30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3881"/>
              <p:cNvSpPr>
                <a:spLocks/>
              </p:cNvSpPr>
              <p:nvPr/>
            </p:nvSpPr>
            <p:spPr bwMode="auto">
              <a:xfrm>
                <a:off x="30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3882"/>
              <p:cNvSpPr>
                <a:spLocks/>
              </p:cNvSpPr>
              <p:nvPr/>
            </p:nvSpPr>
            <p:spPr bwMode="auto">
              <a:xfrm>
                <a:off x="300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3883"/>
              <p:cNvSpPr>
                <a:spLocks/>
              </p:cNvSpPr>
              <p:nvPr/>
            </p:nvSpPr>
            <p:spPr bwMode="auto">
              <a:xfrm>
                <a:off x="30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3884"/>
              <p:cNvSpPr>
                <a:spLocks/>
              </p:cNvSpPr>
              <p:nvPr/>
            </p:nvSpPr>
            <p:spPr bwMode="auto">
              <a:xfrm>
                <a:off x="30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3885"/>
              <p:cNvSpPr>
                <a:spLocks/>
              </p:cNvSpPr>
              <p:nvPr/>
            </p:nvSpPr>
            <p:spPr bwMode="auto">
              <a:xfrm>
                <a:off x="30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3886"/>
              <p:cNvSpPr>
                <a:spLocks/>
              </p:cNvSpPr>
              <p:nvPr/>
            </p:nvSpPr>
            <p:spPr bwMode="auto">
              <a:xfrm>
                <a:off x="300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3887"/>
              <p:cNvSpPr>
                <a:spLocks/>
              </p:cNvSpPr>
              <p:nvPr/>
            </p:nvSpPr>
            <p:spPr bwMode="auto">
              <a:xfrm>
                <a:off x="3008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3888"/>
              <p:cNvSpPr>
                <a:spLocks/>
              </p:cNvSpPr>
              <p:nvPr/>
            </p:nvSpPr>
            <p:spPr bwMode="auto">
              <a:xfrm>
                <a:off x="3008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3889"/>
              <p:cNvSpPr>
                <a:spLocks/>
              </p:cNvSpPr>
              <p:nvPr/>
            </p:nvSpPr>
            <p:spPr bwMode="auto">
              <a:xfrm>
                <a:off x="3008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3890"/>
              <p:cNvSpPr>
                <a:spLocks/>
              </p:cNvSpPr>
              <p:nvPr/>
            </p:nvSpPr>
            <p:spPr bwMode="auto">
              <a:xfrm>
                <a:off x="3008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3891"/>
              <p:cNvSpPr>
                <a:spLocks/>
              </p:cNvSpPr>
              <p:nvPr/>
            </p:nvSpPr>
            <p:spPr bwMode="auto">
              <a:xfrm>
                <a:off x="3008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3892"/>
              <p:cNvSpPr>
                <a:spLocks/>
              </p:cNvSpPr>
              <p:nvPr/>
            </p:nvSpPr>
            <p:spPr bwMode="auto">
              <a:xfrm>
                <a:off x="3008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3893"/>
              <p:cNvSpPr>
                <a:spLocks/>
              </p:cNvSpPr>
              <p:nvPr/>
            </p:nvSpPr>
            <p:spPr bwMode="auto">
              <a:xfrm>
                <a:off x="3008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6">
                    <a:moveTo>
                      <a:pt x="4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3894"/>
              <p:cNvSpPr>
                <a:spLocks/>
              </p:cNvSpPr>
              <p:nvPr/>
            </p:nvSpPr>
            <p:spPr bwMode="auto">
              <a:xfrm>
                <a:off x="3009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3895"/>
              <p:cNvSpPr>
                <a:spLocks/>
              </p:cNvSpPr>
              <p:nvPr/>
            </p:nvSpPr>
            <p:spPr bwMode="auto">
              <a:xfrm>
                <a:off x="3009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3896"/>
              <p:cNvSpPr>
                <a:spLocks/>
              </p:cNvSpPr>
              <p:nvPr/>
            </p:nvSpPr>
            <p:spPr bwMode="auto">
              <a:xfrm>
                <a:off x="3009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3897"/>
              <p:cNvSpPr>
                <a:spLocks/>
              </p:cNvSpPr>
              <p:nvPr/>
            </p:nvSpPr>
            <p:spPr bwMode="auto">
              <a:xfrm>
                <a:off x="3009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3898"/>
              <p:cNvSpPr>
                <a:spLocks/>
              </p:cNvSpPr>
              <p:nvPr/>
            </p:nvSpPr>
            <p:spPr bwMode="auto">
              <a:xfrm>
                <a:off x="3010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3899"/>
              <p:cNvSpPr>
                <a:spLocks/>
              </p:cNvSpPr>
              <p:nvPr/>
            </p:nvSpPr>
            <p:spPr bwMode="auto">
              <a:xfrm>
                <a:off x="301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3900"/>
              <p:cNvSpPr>
                <a:spLocks/>
              </p:cNvSpPr>
              <p:nvPr/>
            </p:nvSpPr>
            <p:spPr bwMode="auto">
              <a:xfrm>
                <a:off x="3010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3901"/>
              <p:cNvSpPr>
                <a:spLocks/>
              </p:cNvSpPr>
              <p:nvPr/>
            </p:nvSpPr>
            <p:spPr bwMode="auto">
              <a:xfrm>
                <a:off x="3010" y="3975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3902"/>
              <p:cNvSpPr>
                <a:spLocks/>
              </p:cNvSpPr>
              <p:nvPr/>
            </p:nvSpPr>
            <p:spPr bwMode="auto">
              <a:xfrm>
                <a:off x="3012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3903"/>
              <p:cNvSpPr>
                <a:spLocks/>
              </p:cNvSpPr>
              <p:nvPr/>
            </p:nvSpPr>
            <p:spPr bwMode="auto">
              <a:xfrm>
                <a:off x="3010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3904"/>
              <p:cNvSpPr>
                <a:spLocks/>
              </p:cNvSpPr>
              <p:nvPr/>
            </p:nvSpPr>
            <p:spPr bwMode="auto">
              <a:xfrm>
                <a:off x="3010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3905"/>
              <p:cNvSpPr>
                <a:spLocks/>
              </p:cNvSpPr>
              <p:nvPr/>
            </p:nvSpPr>
            <p:spPr bwMode="auto">
              <a:xfrm>
                <a:off x="3012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3906"/>
              <p:cNvSpPr>
                <a:spLocks/>
              </p:cNvSpPr>
              <p:nvPr/>
            </p:nvSpPr>
            <p:spPr bwMode="auto">
              <a:xfrm>
                <a:off x="3010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3907"/>
              <p:cNvSpPr>
                <a:spLocks/>
              </p:cNvSpPr>
              <p:nvPr/>
            </p:nvSpPr>
            <p:spPr bwMode="auto">
              <a:xfrm>
                <a:off x="3010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3908"/>
              <p:cNvSpPr>
                <a:spLocks/>
              </p:cNvSpPr>
              <p:nvPr/>
            </p:nvSpPr>
            <p:spPr bwMode="auto">
              <a:xfrm>
                <a:off x="3010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3909"/>
              <p:cNvSpPr>
                <a:spLocks/>
              </p:cNvSpPr>
              <p:nvPr/>
            </p:nvSpPr>
            <p:spPr bwMode="auto">
              <a:xfrm>
                <a:off x="3010" y="3974"/>
                <a:ext cx="6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3910"/>
              <p:cNvSpPr>
                <a:spLocks/>
              </p:cNvSpPr>
              <p:nvPr/>
            </p:nvSpPr>
            <p:spPr bwMode="auto">
              <a:xfrm>
                <a:off x="3013" y="3974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3911"/>
              <p:cNvSpPr>
                <a:spLocks/>
              </p:cNvSpPr>
              <p:nvPr/>
            </p:nvSpPr>
            <p:spPr bwMode="auto">
              <a:xfrm>
                <a:off x="3012" y="3974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3912"/>
              <p:cNvSpPr>
                <a:spLocks/>
              </p:cNvSpPr>
              <p:nvPr/>
            </p:nvSpPr>
            <p:spPr bwMode="auto">
              <a:xfrm>
                <a:off x="3013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3913"/>
              <p:cNvSpPr>
                <a:spLocks/>
              </p:cNvSpPr>
              <p:nvPr/>
            </p:nvSpPr>
            <p:spPr bwMode="auto">
              <a:xfrm>
                <a:off x="3013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3914"/>
              <p:cNvSpPr>
                <a:spLocks/>
              </p:cNvSpPr>
              <p:nvPr/>
            </p:nvSpPr>
            <p:spPr bwMode="auto">
              <a:xfrm>
                <a:off x="3013" y="3972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3915"/>
              <p:cNvSpPr>
                <a:spLocks/>
              </p:cNvSpPr>
              <p:nvPr/>
            </p:nvSpPr>
            <p:spPr bwMode="auto">
              <a:xfrm>
                <a:off x="3013" y="3974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3916"/>
              <p:cNvSpPr>
                <a:spLocks/>
              </p:cNvSpPr>
              <p:nvPr/>
            </p:nvSpPr>
            <p:spPr bwMode="auto">
              <a:xfrm>
                <a:off x="3013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3917"/>
              <p:cNvSpPr>
                <a:spLocks/>
              </p:cNvSpPr>
              <p:nvPr/>
            </p:nvSpPr>
            <p:spPr bwMode="auto">
              <a:xfrm>
                <a:off x="3013" y="3974"/>
                <a:ext cx="5" cy="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3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5" y="3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3918"/>
              <p:cNvSpPr>
                <a:spLocks/>
              </p:cNvSpPr>
              <p:nvPr/>
            </p:nvSpPr>
            <p:spPr bwMode="auto">
              <a:xfrm>
                <a:off x="3012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3919"/>
              <p:cNvSpPr>
                <a:spLocks/>
              </p:cNvSpPr>
              <p:nvPr/>
            </p:nvSpPr>
            <p:spPr bwMode="auto">
              <a:xfrm>
                <a:off x="3013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3920"/>
              <p:cNvSpPr>
                <a:spLocks/>
              </p:cNvSpPr>
              <p:nvPr/>
            </p:nvSpPr>
            <p:spPr bwMode="auto">
              <a:xfrm>
                <a:off x="3013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3921"/>
              <p:cNvSpPr>
                <a:spLocks/>
              </p:cNvSpPr>
              <p:nvPr/>
            </p:nvSpPr>
            <p:spPr bwMode="auto">
              <a:xfrm>
                <a:off x="3013" y="3970"/>
                <a:ext cx="5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3922"/>
              <p:cNvSpPr>
                <a:spLocks/>
              </p:cNvSpPr>
              <p:nvPr/>
            </p:nvSpPr>
            <p:spPr bwMode="auto">
              <a:xfrm>
                <a:off x="3013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3923"/>
              <p:cNvSpPr>
                <a:spLocks/>
              </p:cNvSpPr>
              <p:nvPr/>
            </p:nvSpPr>
            <p:spPr bwMode="auto">
              <a:xfrm>
                <a:off x="3013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3924"/>
              <p:cNvSpPr>
                <a:spLocks/>
              </p:cNvSpPr>
              <p:nvPr/>
            </p:nvSpPr>
            <p:spPr bwMode="auto">
              <a:xfrm>
                <a:off x="3013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3925"/>
              <p:cNvSpPr>
                <a:spLocks/>
              </p:cNvSpPr>
              <p:nvPr/>
            </p:nvSpPr>
            <p:spPr bwMode="auto">
              <a:xfrm>
                <a:off x="3013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3926"/>
              <p:cNvSpPr>
                <a:spLocks/>
              </p:cNvSpPr>
              <p:nvPr/>
            </p:nvSpPr>
            <p:spPr bwMode="auto">
              <a:xfrm>
                <a:off x="3015" y="3974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3927"/>
              <p:cNvSpPr>
                <a:spLocks/>
              </p:cNvSpPr>
              <p:nvPr/>
            </p:nvSpPr>
            <p:spPr bwMode="auto">
              <a:xfrm>
                <a:off x="3015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3928"/>
              <p:cNvSpPr>
                <a:spLocks/>
              </p:cNvSpPr>
              <p:nvPr/>
            </p:nvSpPr>
            <p:spPr bwMode="auto">
              <a:xfrm>
                <a:off x="3015" y="3972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3929"/>
              <p:cNvSpPr>
                <a:spLocks/>
              </p:cNvSpPr>
              <p:nvPr/>
            </p:nvSpPr>
            <p:spPr bwMode="auto">
              <a:xfrm>
                <a:off x="3015" y="3971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3930"/>
              <p:cNvSpPr>
                <a:spLocks/>
              </p:cNvSpPr>
              <p:nvPr/>
            </p:nvSpPr>
            <p:spPr bwMode="auto">
              <a:xfrm>
                <a:off x="3015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3931"/>
              <p:cNvSpPr>
                <a:spLocks/>
              </p:cNvSpPr>
              <p:nvPr/>
            </p:nvSpPr>
            <p:spPr bwMode="auto">
              <a:xfrm>
                <a:off x="3015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3932"/>
              <p:cNvSpPr>
                <a:spLocks/>
              </p:cNvSpPr>
              <p:nvPr/>
            </p:nvSpPr>
            <p:spPr bwMode="auto">
              <a:xfrm>
                <a:off x="3015" y="3968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3933"/>
              <p:cNvSpPr>
                <a:spLocks/>
              </p:cNvSpPr>
              <p:nvPr/>
            </p:nvSpPr>
            <p:spPr bwMode="auto">
              <a:xfrm>
                <a:off x="3015" y="396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3934"/>
              <p:cNvSpPr>
                <a:spLocks/>
              </p:cNvSpPr>
              <p:nvPr/>
            </p:nvSpPr>
            <p:spPr bwMode="auto">
              <a:xfrm>
                <a:off x="3016" y="3964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3935"/>
              <p:cNvSpPr>
                <a:spLocks/>
              </p:cNvSpPr>
              <p:nvPr/>
            </p:nvSpPr>
            <p:spPr bwMode="auto">
              <a:xfrm>
                <a:off x="3018" y="3964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3936"/>
              <p:cNvSpPr>
                <a:spLocks/>
              </p:cNvSpPr>
              <p:nvPr/>
            </p:nvSpPr>
            <p:spPr bwMode="auto">
              <a:xfrm>
                <a:off x="3016" y="396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3937"/>
              <p:cNvSpPr>
                <a:spLocks/>
              </p:cNvSpPr>
              <p:nvPr/>
            </p:nvSpPr>
            <p:spPr bwMode="auto">
              <a:xfrm>
                <a:off x="3016" y="396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3938"/>
              <p:cNvSpPr>
                <a:spLocks/>
              </p:cNvSpPr>
              <p:nvPr/>
            </p:nvSpPr>
            <p:spPr bwMode="auto">
              <a:xfrm>
                <a:off x="3016" y="396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3939"/>
              <p:cNvSpPr>
                <a:spLocks/>
              </p:cNvSpPr>
              <p:nvPr/>
            </p:nvSpPr>
            <p:spPr bwMode="auto">
              <a:xfrm>
                <a:off x="3016" y="3961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3940"/>
              <p:cNvSpPr>
                <a:spLocks/>
              </p:cNvSpPr>
              <p:nvPr/>
            </p:nvSpPr>
            <p:spPr bwMode="auto">
              <a:xfrm>
                <a:off x="3016" y="3958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3941"/>
              <p:cNvSpPr>
                <a:spLocks/>
              </p:cNvSpPr>
              <p:nvPr/>
            </p:nvSpPr>
            <p:spPr bwMode="auto">
              <a:xfrm>
                <a:off x="3016" y="3955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3942"/>
              <p:cNvSpPr>
                <a:spLocks/>
              </p:cNvSpPr>
              <p:nvPr/>
            </p:nvSpPr>
            <p:spPr bwMode="auto">
              <a:xfrm>
                <a:off x="3018" y="3952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3943"/>
              <p:cNvSpPr>
                <a:spLocks/>
              </p:cNvSpPr>
              <p:nvPr/>
            </p:nvSpPr>
            <p:spPr bwMode="auto">
              <a:xfrm>
                <a:off x="3018" y="3948"/>
                <a:ext cx="4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3944"/>
              <p:cNvSpPr>
                <a:spLocks/>
              </p:cNvSpPr>
              <p:nvPr/>
            </p:nvSpPr>
            <p:spPr bwMode="auto">
              <a:xfrm>
                <a:off x="3018" y="395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3945"/>
              <p:cNvSpPr>
                <a:spLocks/>
              </p:cNvSpPr>
              <p:nvPr/>
            </p:nvSpPr>
            <p:spPr bwMode="auto">
              <a:xfrm>
                <a:off x="3018" y="3954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3946"/>
              <p:cNvSpPr>
                <a:spLocks/>
              </p:cNvSpPr>
              <p:nvPr/>
            </p:nvSpPr>
            <p:spPr bwMode="auto">
              <a:xfrm>
                <a:off x="3018" y="3955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3947"/>
              <p:cNvSpPr>
                <a:spLocks/>
              </p:cNvSpPr>
              <p:nvPr/>
            </p:nvSpPr>
            <p:spPr bwMode="auto">
              <a:xfrm>
                <a:off x="3018" y="3956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3948"/>
              <p:cNvSpPr>
                <a:spLocks/>
              </p:cNvSpPr>
              <p:nvPr/>
            </p:nvSpPr>
            <p:spPr bwMode="auto">
              <a:xfrm>
                <a:off x="3018" y="3959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3949"/>
              <p:cNvSpPr>
                <a:spLocks/>
              </p:cNvSpPr>
              <p:nvPr/>
            </p:nvSpPr>
            <p:spPr bwMode="auto">
              <a:xfrm>
                <a:off x="3018" y="3961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3950"/>
              <p:cNvSpPr>
                <a:spLocks/>
              </p:cNvSpPr>
              <p:nvPr/>
            </p:nvSpPr>
            <p:spPr bwMode="auto">
              <a:xfrm>
                <a:off x="3019" y="3964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3951"/>
              <p:cNvSpPr>
                <a:spLocks/>
              </p:cNvSpPr>
              <p:nvPr/>
            </p:nvSpPr>
            <p:spPr bwMode="auto">
              <a:xfrm>
                <a:off x="3019" y="396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3952"/>
              <p:cNvSpPr>
                <a:spLocks/>
              </p:cNvSpPr>
              <p:nvPr/>
            </p:nvSpPr>
            <p:spPr bwMode="auto">
              <a:xfrm>
                <a:off x="3019" y="3968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3953"/>
              <p:cNvSpPr>
                <a:spLocks/>
              </p:cNvSpPr>
              <p:nvPr/>
            </p:nvSpPr>
            <p:spPr bwMode="auto">
              <a:xfrm>
                <a:off x="3019" y="3970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3954"/>
              <p:cNvSpPr>
                <a:spLocks/>
              </p:cNvSpPr>
              <p:nvPr/>
            </p:nvSpPr>
            <p:spPr bwMode="auto">
              <a:xfrm>
                <a:off x="3019" y="3971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3955"/>
              <p:cNvSpPr>
                <a:spLocks/>
              </p:cNvSpPr>
              <p:nvPr/>
            </p:nvSpPr>
            <p:spPr bwMode="auto">
              <a:xfrm>
                <a:off x="3019" y="3971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3956"/>
              <p:cNvSpPr>
                <a:spLocks/>
              </p:cNvSpPr>
              <p:nvPr/>
            </p:nvSpPr>
            <p:spPr bwMode="auto">
              <a:xfrm>
                <a:off x="3019" y="3972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3957"/>
              <p:cNvSpPr>
                <a:spLocks/>
              </p:cNvSpPr>
              <p:nvPr/>
            </p:nvSpPr>
            <p:spPr bwMode="auto">
              <a:xfrm>
                <a:off x="3021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3958"/>
              <p:cNvSpPr>
                <a:spLocks/>
              </p:cNvSpPr>
              <p:nvPr/>
            </p:nvSpPr>
            <p:spPr bwMode="auto">
              <a:xfrm>
                <a:off x="3021" y="3974"/>
                <a:ext cx="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3959"/>
              <p:cNvSpPr>
                <a:spLocks/>
              </p:cNvSpPr>
              <p:nvPr/>
            </p:nvSpPr>
            <p:spPr bwMode="auto">
              <a:xfrm>
                <a:off x="3023" y="3972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3960"/>
              <p:cNvSpPr>
                <a:spLocks/>
              </p:cNvSpPr>
              <p:nvPr/>
            </p:nvSpPr>
            <p:spPr bwMode="auto">
              <a:xfrm>
                <a:off x="3022" y="3972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2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3961"/>
              <p:cNvSpPr>
                <a:spLocks/>
              </p:cNvSpPr>
              <p:nvPr/>
            </p:nvSpPr>
            <p:spPr bwMode="auto">
              <a:xfrm>
                <a:off x="3021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3962"/>
              <p:cNvSpPr>
                <a:spLocks/>
              </p:cNvSpPr>
              <p:nvPr/>
            </p:nvSpPr>
            <p:spPr bwMode="auto">
              <a:xfrm>
                <a:off x="3021" y="3974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3963"/>
              <p:cNvSpPr>
                <a:spLocks/>
              </p:cNvSpPr>
              <p:nvPr/>
            </p:nvSpPr>
            <p:spPr bwMode="auto">
              <a:xfrm>
                <a:off x="3022" y="3974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3964"/>
              <p:cNvSpPr>
                <a:spLocks/>
              </p:cNvSpPr>
              <p:nvPr/>
            </p:nvSpPr>
            <p:spPr bwMode="auto">
              <a:xfrm>
                <a:off x="3022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3965"/>
              <p:cNvSpPr>
                <a:spLocks/>
              </p:cNvSpPr>
              <p:nvPr/>
            </p:nvSpPr>
            <p:spPr bwMode="auto">
              <a:xfrm>
                <a:off x="3022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3966"/>
              <p:cNvSpPr>
                <a:spLocks/>
              </p:cNvSpPr>
              <p:nvPr/>
            </p:nvSpPr>
            <p:spPr bwMode="auto">
              <a:xfrm>
                <a:off x="3022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3967"/>
              <p:cNvSpPr>
                <a:spLocks/>
              </p:cNvSpPr>
              <p:nvPr/>
            </p:nvSpPr>
            <p:spPr bwMode="auto">
              <a:xfrm>
                <a:off x="3022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3968"/>
              <p:cNvSpPr>
                <a:spLocks/>
              </p:cNvSpPr>
              <p:nvPr/>
            </p:nvSpPr>
            <p:spPr bwMode="auto">
              <a:xfrm>
                <a:off x="3022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3969"/>
              <p:cNvSpPr>
                <a:spLocks/>
              </p:cNvSpPr>
              <p:nvPr/>
            </p:nvSpPr>
            <p:spPr bwMode="auto">
              <a:xfrm>
                <a:off x="3022" y="3977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3970"/>
              <p:cNvSpPr>
                <a:spLocks/>
              </p:cNvSpPr>
              <p:nvPr/>
            </p:nvSpPr>
            <p:spPr bwMode="auto">
              <a:xfrm>
                <a:off x="3023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3971"/>
              <p:cNvSpPr>
                <a:spLocks/>
              </p:cNvSpPr>
              <p:nvPr/>
            </p:nvSpPr>
            <p:spPr bwMode="auto">
              <a:xfrm>
                <a:off x="3023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3972"/>
              <p:cNvSpPr>
                <a:spLocks/>
              </p:cNvSpPr>
              <p:nvPr/>
            </p:nvSpPr>
            <p:spPr bwMode="auto">
              <a:xfrm>
                <a:off x="3023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3973"/>
              <p:cNvSpPr>
                <a:spLocks/>
              </p:cNvSpPr>
              <p:nvPr/>
            </p:nvSpPr>
            <p:spPr bwMode="auto">
              <a:xfrm>
                <a:off x="3023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3974"/>
              <p:cNvSpPr>
                <a:spLocks/>
              </p:cNvSpPr>
              <p:nvPr/>
            </p:nvSpPr>
            <p:spPr bwMode="auto">
              <a:xfrm>
                <a:off x="3023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3975"/>
              <p:cNvSpPr>
                <a:spLocks/>
              </p:cNvSpPr>
              <p:nvPr/>
            </p:nvSpPr>
            <p:spPr bwMode="auto">
              <a:xfrm>
                <a:off x="3023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3976"/>
              <p:cNvSpPr>
                <a:spLocks/>
              </p:cNvSpPr>
              <p:nvPr/>
            </p:nvSpPr>
            <p:spPr bwMode="auto">
              <a:xfrm>
                <a:off x="3023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3977"/>
              <p:cNvSpPr>
                <a:spLocks/>
              </p:cNvSpPr>
              <p:nvPr/>
            </p:nvSpPr>
            <p:spPr bwMode="auto">
              <a:xfrm>
                <a:off x="3023" y="3974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3978"/>
              <p:cNvSpPr>
                <a:spLocks/>
              </p:cNvSpPr>
              <p:nvPr/>
            </p:nvSpPr>
            <p:spPr bwMode="auto">
              <a:xfrm>
                <a:off x="3025" y="3972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3979"/>
              <p:cNvSpPr>
                <a:spLocks/>
              </p:cNvSpPr>
              <p:nvPr/>
            </p:nvSpPr>
            <p:spPr bwMode="auto">
              <a:xfrm>
                <a:off x="3026" y="3972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3980"/>
              <p:cNvSpPr>
                <a:spLocks/>
              </p:cNvSpPr>
              <p:nvPr/>
            </p:nvSpPr>
            <p:spPr bwMode="auto">
              <a:xfrm>
                <a:off x="3025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3981"/>
              <p:cNvSpPr>
                <a:spLocks/>
              </p:cNvSpPr>
              <p:nvPr/>
            </p:nvSpPr>
            <p:spPr bwMode="auto">
              <a:xfrm>
                <a:off x="3025" y="3974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3982"/>
              <p:cNvSpPr>
                <a:spLocks/>
              </p:cNvSpPr>
              <p:nvPr/>
            </p:nvSpPr>
            <p:spPr bwMode="auto">
              <a:xfrm>
                <a:off x="3026" y="3972"/>
                <a:ext cx="5" cy="6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5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5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3983"/>
              <p:cNvSpPr>
                <a:spLocks/>
              </p:cNvSpPr>
              <p:nvPr/>
            </p:nvSpPr>
            <p:spPr bwMode="auto">
              <a:xfrm>
                <a:off x="3025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3984"/>
              <p:cNvSpPr>
                <a:spLocks/>
              </p:cNvSpPr>
              <p:nvPr/>
            </p:nvSpPr>
            <p:spPr bwMode="auto">
              <a:xfrm>
                <a:off x="3025" y="3972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" name="Freeform 3985"/>
              <p:cNvSpPr>
                <a:spLocks/>
              </p:cNvSpPr>
              <p:nvPr/>
            </p:nvSpPr>
            <p:spPr bwMode="auto">
              <a:xfrm>
                <a:off x="3026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3986"/>
              <p:cNvSpPr>
                <a:spLocks/>
              </p:cNvSpPr>
              <p:nvPr/>
            </p:nvSpPr>
            <p:spPr bwMode="auto">
              <a:xfrm>
                <a:off x="3026" y="3970"/>
                <a:ext cx="5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3987"/>
              <p:cNvSpPr>
                <a:spLocks/>
              </p:cNvSpPr>
              <p:nvPr/>
            </p:nvSpPr>
            <p:spPr bwMode="auto">
              <a:xfrm>
                <a:off x="3026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3988"/>
              <p:cNvSpPr>
                <a:spLocks/>
              </p:cNvSpPr>
              <p:nvPr/>
            </p:nvSpPr>
            <p:spPr bwMode="auto">
              <a:xfrm>
                <a:off x="3026" y="3974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3989"/>
              <p:cNvSpPr>
                <a:spLocks/>
              </p:cNvSpPr>
              <p:nvPr/>
            </p:nvSpPr>
            <p:spPr bwMode="auto">
              <a:xfrm>
                <a:off x="3026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3990"/>
              <p:cNvSpPr>
                <a:spLocks/>
              </p:cNvSpPr>
              <p:nvPr/>
            </p:nvSpPr>
            <p:spPr bwMode="auto">
              <a:xfrm>
                <a:off x="3026" y="3975"/>
                <a:ext cx="6" cy="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6" y="3"/>
                  </a:cxn>
                  <a:cxn ang="0">
                    <a:pos x="2" y="5"/>
                  </a:cxn>
                  <a:cxn ang="0">
                    <a:pos x="5" y="8"/>
                  </a:cxn>
                  <a:cxn ang="0">
                    <a:pos x="6" y="3"/>
                  </a:cxn>
                </a:cxnLst>
                <a:rect l="0" t="0" r="r" b="b"/>
                <a:pathLst>
                  <a:path w="6" h="8">
                    <a:moveTo>
                      <a:pt x="6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5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3991"/>
              <p:cNvSpPr>
                <a:spLocks/>
              </p:cNvSpPr>
              <p:nvPr/>
            </p:nvSpPr>
            <p:spPr bwMode="auto">
              <a:xfrm>
                <a:off x="3026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3992"/>
              <p:cNvSpPr>
                <a:spLocks/>
              </p:cNvSpPr>
              <p:nvPr/>
            </p:nvSpPr>
            <p:spPr bwMode="auto">
              <a:xfrm>
                <a:off x="3026" y="3974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3993"/>
              <p:cNvSpPr>
                <a:spLocks/>
              </p:cNvSpPr>
              <p:nvPr/>
            </p:nvSpPr>
            <p:spPr bwMode="auto">
              <a:xfrm>
                <a:off x="3028" y="3974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3994"/>
              <p:cNvSpPr>
                <a:spLocks/>
              </p:cNvSpPr>
              <p:nvPr/>
            </p:nvSpPr>
            <p:spPr bwMode="auto">
              <a:xfrm>
                <a:off x="3029" y="397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3995"/>
              <p:cNvSpPr>
                <a:spLocks/>
              </p:cNvSpPr>
              <p:nvPr/>
            </p:nvSpPr>
            <p:spPr bwMode="auto">
              <a:xfrm>
                <a:off x="3029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3996"/>
              <p:cNvSpPr>
                <a:spLocks/>
              </p:cNvSpPr>
              <p:nvPr/>
            </p:nvSpPr>
            <p:spPr bwMode="auto">
              <a:xfrm>
                <a:off x="3029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3997"/>
              <p:cNvSpPr>
                <a:spLocks/>
              </p:cNvSpPr>
              <p:nvPr/>
            </p:nvSpPr>
            <p:spPr bwMode="auto">
              <a:xfrm>
                <a:off x="3028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3998"/>
              <p:cNvSpPr>
                <a:spLocks/>
              </p:cNvSpPr>
              <p:nvPr/>
            </p:nvSpPr>
            <p:spPr bwMode="auto">
              <a:xfrm>
                <a:off x="3028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3999"/>
              <p:cNvSpPr>
                <a:spLocks/>
              </p:cNvSpPr>
              <p:nvPr/>
            </p:nvSpPr>
            <p:spPr bwMode="auto">
              <a:xfrm>
                <a:off x="3029" y="3972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4000"/>
              <p:cNvSpPr>
                <a:spLocks/>
              </p:cNvSpPr>
              <p:nvPr/>
            </p:nvSpPr>
            <p:spPr bwMode="auto">
              <a:xfrm>
                <a:off x="3031" y="3972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4001"/>
              <p:cNvSpPr>
                <a:spLocks/>
              </p:cNvSpPr>
              <p:nvPr/>
            </p:nvSpPr>
            <p:spPr bwMode="auto">
              <a:xfrm>
                <a:off x="3028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4002"/>
              <p:cNvSpPr>
                <a:spLocks/>
              </p:cNvSpPr>
              <p:nvPr/>
            </p:nvSpPr>
            <p:spPr bwMode="auto">
              <a:xfrm>
                <a:off x="3029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4003"/>
              <p:cNvSpPr>
                <a:spLocks/>
              </p:cNvSpPr>
              <p:nvPr/>
            </p:nvSpPr>
            <p:spPr bwMode="auto">
              <a:xfrm>
                <a:off x="3029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4004"/>
              <p:cNvSpPr>
                <a:spLocks/>
              </p:cNvSpPr>
              <p:nvPr/>
            </p:nvSpPr>
            <p:spPr bwMode="auto">
              <a:xfrm>
                <a:off x="3029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5" y="2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4005"/>
              <p:cNvSpPr>
                <a:spLocks/>
              </p:cNvSpPr>
              <p:nvPr/>
            </p:nvSpPr>
            <p:spPr bwMode="auto">
              <a:xfrm>
                <a:off x="3029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4006"/>
              <p:cNvSpPr>
                <a:spLocks/>
              </p:cNvSpPr>
              <p:nvPr/>
            </p:nvSpPr>
            <p:spPr bwMode="auto">
              <a:xfrm>
                <a:off x="3029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4007"/>
              <p:cNvSpPr>
                <a:spLocks/>
              </p:cNvSpPr>
              <p:nvPr/>
            </p:nvSpPr>
            <p:spPr bwMode="auto">
              <a:xfrm>
                <a:off x="3029" y="3977"/>
                <a:ext cx="6" cy="6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4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5" y="4"/>
                  </a:cxn>
                </a:cxnLst>
                <a:rect l="0" t="0" r="r" b="b"/>
                <a:pathLst>
                  <a:path w="6" h="6">
                    <a:moveTo>
                      <a:pt x="5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4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4008"/>
              <p:cNvSpPr>
                <a:spLocks/>
              </p:cNvSpPr>
              <p:nvPr/>
            </p:nvSpPr>
            <p:spPr bwMode="auto">
              <a:xfrm>
                <a:off x="3031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4009"/>
              <p:cNvSpPr>
                <a:spLocks/>
              </p:cNvSpPr>
              <p:nvPr/>
            </p:nvSpPr>
            <p:spPr bwMode="auto">
              <a:xfrm>
                <a:off x="3031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4010"/>
              <p:cNvSpPr>
                <a:spLocks/>
              </p:cNvSpPr>
              <p:nvPr/>
            </p:nvSpPr>
            <p:spPr bwMode="auto">
              <a:xfrm>
                <a:off x="3032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4011"/>
              <p:cNvSpPr>
                <a:spLocks/>
              </p:cNvSpPr>
              <p:nvPr/>
            </p:nvSpPr>
            <p:spPr bwMode="auto">
              <a:xfrm>
                <a:off x="3031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4012"/>
              <p:cNvSpPr>
                <a:spLocks/>
              </p:cNvSpPr>
              <p:nvPr/>
            </p:nvSpPr>
            <p:spPr bwMode="auto">
              <a:xfrm>
                <a:off x="3031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4013"/>
              <p:cNvSpPr>
                <a:spLocks/>
              </p:cNvSpPr>
              <p:nvPr/>
            </p:nvSpPr>
            <p:spPr bwMode="auto">
              <a:xfrm>
                <a:off x="3031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4014"/>
              <p:cNvSpPr>
                <a:spLocks/>
              </p:cNvSpPr>
              <p:nvPr/>
            </p:nvSpPr>
            <p:spPr bwMode="auto">
              <a:xfrm>
                <a:off x="3032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4015"/>
              <p:cNvSpPr>
                <a:spLocks/>
              </p:cNvSpPr>
              <p:nvPr/>
            </p:nvSpPr>
            <p:spPr bwMode="auto">
              <a:xfrm>
                <a:off x="30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4016"/>
              <p:cNvSpPr>
                <a:spLocks/>
              </p:cNvSpPr>
              <p:nvPr/>
            </p:nvSpPr>
            <p:spPr bwMode="auto">
              <a:xfrm>
                <a:off x="30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4017"/>
              <p:cNvSpPr>
                <a:spLocks/>
              </p:cNvSpPr>
              <p:nvPr/>
            </p:nvSpPr>
            <p:spPr bwMode="auto">
              <a:xfrm>
                <a:off x="30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4018"/>
              <p:cNvSpPr>
                <a:spLocks/>
              </p:cNvSpPr>
              <p:nvPr/>
            </p:nvSpPr>
            <p:spPr bwMode="auto">
              <a:xfrm>
                <a:off x="303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4019"/>
              <p:cNvSpPr>
                <a:spLocks/>
              </p:cNvSpPr>
              <p:nvPr/>
            </p:nvSpPr>
            <p:spPr bwMode="auto">
              <a:xfrm>
                <a:off x="30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4020"/>
              <p:cNvSpPr>
                <a:spLocks/>
              </p:cNvSpPr>
              <p:nvPr/>
            </p:nvSpPr>
            <p:spPr bwMode="auto">
              <a:xfrm>
                <a:off x="30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4021"/>
              <p:cNvSpPr>
                <a:spLocks/>
              </p:cNvSpPr>
              <p:nvPr/>
            </p:nvSpPr>
            <p:spPr bwMode="auto">
              <a:xfrm>
                <a:off x="30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4022"/>
              <p:cNvSpPr>
                <a:spLocks/>
              </p:cNvSpPr>
              <p:nvPr/>
            </p:nvSpPr>
            <p:spPr bwMode="auto">
              <a:xfrm>
                <a:off x="30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4023"/>
              <p:cNvSpPr>
                <a:spLocks/>
              </p:cNvSpPr>
              <p:nvPr/>
            </p:nvSpPr>
            <p:spPr bwMode="auto">
              <a:xfrm>
                <a:off x="30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4024"/>
              <p:cNvSpPr>
                <a:spLocks/>
              </p:cNvSpPr>
              <p:nvPr/>
            </p:nvSpPr>
            <p:spPr bwMode="auto">
              <a:xfrm>
                <a:off x="30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4025"/>
              <p:cNvSpPr>
                <a:spLocks/>
              </p:cNvSpPr>
              <p:nvPr/>
            </p:nvSpPr>
            <p:spPr bwMode="auto">
              <a:xfrm>
                <a:off x="30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4026"/>
              <p:cNvSpPr>
                <a:spLocks/>
              </p:cNvSpPr>
              <p:nvPr/>
            </p:nvSpPr>
            <p:spPr bwMode="auto">
              <a:xfrm>
                <a:off x="303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4027"/>
              <p:cNvSpPr>
                <a:spLocks/>
              </p:cNvSpPr>
              <p:nvPr/>
            </p:nvSpPr>
            <p:spPr bwMode="auto">
              <a:xfrm>
                <a:off x="303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4028"/>
              <p:cNvSpPr>
                <a:spLocks/>
              </p:cNvSpPr>
              <p:nvPr/>
            </p:nvSpPr>
            <p:spPr bwMode="auto">
              <a:xfrm>
                <a:off x="3035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4029"/>
              <p:cNvSpPr>
                <a:spLocks/>
              </p:cNvSpPr>
              <p:nvPr/>
            </p:nvSpPr>
            <p:spPr bwMode="auto">
              <a:xfrm>
                <a:off x="303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4030"/>
              <p:cNvSpPr>
                <a:spLocks/>
              </p:cNvSpPr>
              <p:nvPr/>
            </p:nvSpPr>
            <p:spPr bwMode="auto">
              <a:xfrm>
                <a:off x="3035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4031"/>
              <p:cNvSpPr>
                <a:spLocks/>
              </p:cNvSpPr>
              <p:nvPr/>
            </p:nvSpPr>
            <p:spPr bwMode="auto">
              <a:xfrm>
                <a:off x="30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4032"/>
              <p:cNvSpPr>
                <a:spLocks/>
              </p:cNvSpPr>
              <p:nvPr/>
            </p:nvSpPr>
            <p:spPr bwMode="auto">
              <a:xfrm>
                <a:off x="30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4033"/>
              <p:cNvSpPr>
                <a:spLocks/>
              </p:cNvSpPr>
              <p:nvPr/>
            </p:nvSpPr>
            <p:spPr bwMode="auto">
              <a:xfrm>
                <a:off x="303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4034"/>
              <p:cNvSpPr>
                <a:spLocks/>
              </p:cNvSpPr>
              <p:nvPr/>
            </p:nvSpPr>
            <p:spPr bwMode="auto">
              <a:xfrm>
                <a:off x="30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4035"/>
              <p:cNvSpPr>
                <a:spLocks/>
              </p:cNvSpPr>
              <p:nvPr/>
            </p:nvSpPr>
            <p:spPr bwMode="auto">
              <a:xfrm>
                <a:off x="30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4237"/>
            <p:cNvGrpSpPr>
              <a:grpSpLocks/>
            </p:cNvGrpSpPr>
            <p:nvPr/>
          </p:nvGrpSpPr>
          <p:grpSpPr bwMode="auto">
            <a:xfrm>
              <a:off x="3038" y="3970"/>
              <a:ext cx="39" cy="13"/>
              <a:chOff x="3038" y="3970"/>
              <a:chExt cx="39" cy="13"/>
            </a:xfrm>
          </p:grpSpPr>
          <p:sp>
            <p:nvSpPr>
              <p:cNvPr id="1188" name="Freeform 4037"/>
              <p:cNvSpPr>
                <a:spLocks/>
              </p:cNvSpPr>
              <p:nvPr/>
            </p:nvSpPr>
            <p:spPr bwMode="auto">
              <a:xfrm>
                <a:off x="30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4038"/>
              <p:cNvSpPr>
                <a:spLocks/>
              </p:cNvSpPr>
              <p:nvPr/>
            </p:nvSpPr>
            <p:spPr bwMode="auto">
              <a:xfrm>
                <a:off x="30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4039"/>
              <p:cNvSpPr>
                <a:spLocks/>
              </p:cNvSpPr>
              <p:nvPr/>
            </p:nvSpPr>
            <p:spPr bwMode="auto">
              <a:xfrm>
                <a:off x="30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4040"/>
              <p:cNvSpPr>
                <a:spLocks/>
              </p:cNvSpPr>
              <p:nvPr/>
            </p:nvSpPr>
            <p:spPr bwMode="auto">
              <a:xfrm>
                <a:off x="30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4041"/>
              <p:cNvSpPr>
                <a:spLocks/>
              </p:cNvSpPr>
              <p:nvPr/>
            </p:nvSpPr>
            <p:spPr bwMode="auto">
              <a:xfrm>
                <a:off x="303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4042"/>
              <p:cNvSpPr>
                <a:spLocks/>
              </p:cNvSpPr>
              <p:nvPr/>
            </p:nvSpPr>
            <p:spPr bwMode="auto">
              <a:xfrm>
                <a:off x="303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4043"/>
              <p:cNvSpPr>
                <a:spLocks/>
              </p:cNvSpPr>
              <p:nvPr/>
            </p:nvSpPr>
            <p:spPr bwMode="auto">
              <a:xfrm>
                <a:off x="30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4044"/>
              <p:cNvSpPr>
                <a:spLocks/>
              </p:cNvSpPr>
              <p:nvPr/>
            </p:nvSpPr>
            <p:spPr bwMode="auto">
              <a:xfrm>
                <a:off x="30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4045"/>
              <p:cNvSpPr>
                <a:spLocks/>
              </p:cNvSpPr>
              <p:nvPr/>
            </p:nvSpPr>
            <p:spPr bwMode="auto">
              <a:xfrm>
                <a:off x="30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4046"/>
              <p:cNvSpPr>
                <a:spLocks/>
              </p:cNvSpPr>
              <p:nvPr/>
            </p:nvSpPr>
            <p:spPr bwMode="auto">
              <a:xfrm>
                <a:off x="30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4047"/>
              <p:cNvSpPr>
                <a:spLocks/>
              </p:cNvSpPr>
              <p:nvPr/>
            </p:nvSpPr>
            <p:spPr bwMode="auto">
              <a:xfrm>
                <a:off x="30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4048"/>
              <p:cNvSpPr>
                <a:spLocks/>
              </p:cNvSpPr>
              <p:nvPr/>
            </p:nvSpPr>
            <p:spPr bwMode="auto">
              <a:xfrm>
                <a:off x="303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4049"/>
              <p:cNvSpPr>
                <a:spLocks/>
              </p:cNvSpPr>
              <p:nvPr/>
            </p:nvSpPr>
            <p:spPr bwMode="auto">
              <a:xfrm>
                <a:off x="303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4050"/>
              <p:cNvSpPr>
                <a:spLocks/>
              </p:cNvSpPr>
              <p:nvPr/>
            </p:nvSpPr>
            <p:spPr bwMode="auto">
              <a:xfrm>
                <a:off x="30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4051"/>
              <p:cNvSpPr>
                <a:spLocks/>
              </p:cNvSpPr>
              <p:nvPr/>
            </p:nvSpPr>
            <p:spPr bwMode="auto">
              <a:xfrm>
                <a:off x="3039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4052"/>
              <p:cNvSpPr>
                <a:spLocks/>
              </p:cNvSpPr>
              <p:nvPr/>
            </p:nvSpPr>
            <p:spPr bwMode="auto">
              <a:xfrm>
                <a:off x="30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4053"/>
              <p:cNvSpPr>
                <a:spLocks/>
              </p:cNvSpPr>
              <p:nvPr/>
            </p:nvSpPr>
            <p:spPr bwMode="auto">
              <a:xfrm>
                <a:off x="30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4054"/>
              <p:cNvSpPr>
                <a:spLocks/>
              </p:cNvSpPr>
              <p:nvPr/>
            </p:nvSpPr>
            <p:spPr bwMode="auto">
              <a:xfrm>
                <a:off x="30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4055"/>
              <p:cNvSpPr>
                <a:spLocks/>
              </p:cNvSpPr>
              <p:nvPr/>
            </p:nvSpPr>
            <p:spPr bwMode="auto">
              <a:xfrm>
                <a:off x="30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4056"/>
              <p:cNvSpPr>
                <a:spLocks/>
              </p:cNvSpPr>
              <p:nvPr/>
            </p:nvSpPr>
            <p:spPr bwMode="auto">
              <a:xfrm>
                <a:off x="30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4057"/>
              <p:cNvSpPr>
                <a:spLocks/>
              </p:cNvSpPr>
              <p:nvPr/>
            </p:nvSpPr>
            <p:spPr bwMode="auto">
              <a:xfrm>
                <a:off x="304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4058"/>
              <p:cNvSpPr>
                <a:spLocks/>
              </p:cNvSpPr>
              <p:nvPr/>
            </p:nvSpPr>
            <p:spPr bwMode="auto">
              <a:xfrm>
                <a:off x="30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4059"/>
              <p:cNvSpPr>
                <a:spLocks/>
              </p:cNvSpPr>
              <p:nvPr/>
            </p:nvSpPr>
            <p:spPr bwMode="auto">
              <a:xfrm>
                <a:off x="30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4060"/>
              <p:cNvSpPr>
                <a:spLocks/>
              </p:cNvSpPr>
              <p:nvPr/>
            </p:nvSpPr>
            <p:spPr bwMode="auto">
              <a:xfrm>
                <a:off x="30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4061"/>
              <p:cNvSpPr>
                <a:spLocks/>
              </p:cNvSpPr>
              <p:nvPr/>
            </p:nvSpPr>
            <p:spPr bwMode="auto">
              <a:xfrm>
                <a:off x="30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4062"/>
              <p:cNvSpPr>
                <a:spLocks/>
              </p:cNvSpPr>
              <p:nvPr/>
            </p:nvSpPr>
            <p:spPr bwMode="auto">
              <a:xfrm>
                <a:off x="30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4063"/>
              <p:cNvSpPr>
                <a:spLocks/>
              </p:cNvSpPr>
              <p:nvPr/>
            </p:nvSpPr>
            <p:spPr bwMode="auto">
              <a:xfrm>
                <a:off x="3042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4064"/>
              <p:cNvSpPr>
                <a:spLocks/>
              </p:cNvSpPr>
              <p:nvPr/>
            </p:nvSpPr>
            <p:spPr bwMode="auto">
              <a:xfrm>
                <a:off x="3041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4065"/>
              <p:cNvSpPr>
                <a:spLocks/>
              </p:cNvSpPr>
              <p:nvPr/>
            </p:nvSpPr>
            <p:spPr bwMode="auto">
              <a:xfrm>
                <a:off x="3041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4066"/>
              <p:cNvSpPr>
                <a:spLocks/>
              </p:cNvSpPr>
              <p:nvPr/>
            </p:nvSpPr>
            <p:spPr bwMode="auto">
              <a:xfrm>
                <a:off x="3041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4067"/>
              <p:cNvSpPr>
                <a:spLocks/>
              </p:cNvSpPr>
              <p:nvPr/>
            </p:nvSpPr>
            <p:spPr bwMode="auto">
              <a:xfrm>
                <a:off x="3042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4068"/>
              <p:cNvSpPr>
                <a:spLocks/>
              </p:cNvSpPr>
              <p:nvPr/>
            </p:nvSpPr>
            <p:spPr bwMode="auto">
              <a:xfrm>
                <a:off x="3042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4069"/>
              <p:cNvSpPr>
                <a:spLocks/>
              </p:cNvSpPr>
              <p:nvPr/>
            </p:nvSpPr>
            <p:spPr bwMode="auto">
              <a:xfrm>
                <a:off x="3042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4070"/>
              <p:cNvSpPr>
                <a:spLocks/>
              </p:cNvSpPr>
              <p:nvPr/>
            </p:nvSpPr>
            <p:spPr bwMode="auto">
              <a:xfrm>
                <a:off x="3042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4071"/>
              <p:cNvSpPr>
                <a:spLocks/>
              </p:cNvSpPr>
              <p:nvPr/>
            </p:nvSpPr>
            <p:spPr bwMode="auto">
              <a:xfrm>
                <a:off x="3042" y="3977"/>
                <a:ext cx="5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5" h="6">
                    <a:moveTo>
                      <a:pt x="3" y="4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4072"/>
              <p:cNvSpPr>
                <a:spLocks/>
              </p:cNvSpPr>
              <p:nvPr/>
            </p:nvSpPr>
            <p:spPr bwMode="auto">
              <a:xfrm>
                <a:off x="3044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4073"/>
              <p:cNvSpPr>
                <a:spLocks/>
              </p:cNvSpPr>
              <p:nvPr/>
            </p:nvSpPr>
            <p:spPr bwMode="auto">
              <a:xfrm>
                <a:off x="3042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4074"/>
              <p:cNvSpPr>
                <a:spLocks/>
              </p:cNvSpPr>
              <p:nvPr/>
            </p:nvSpPr>
            <p:spPr bwMode="auto">
              <a:xfrm>
                <a:off x="3042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4075"/>
              <p:cNvSpPr>
                <a:spLocks/>
              </p:cNvSpPr>
              <p:nvPr/>
            </p:nvSpPr>
            <p:spPr bwMode="auto">
              <a:xfrm>
                <a:off x="3042" y="3974"/>
                <a:ext cx="6" cy="6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2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4076"/>
              <p:cNvSpPr>
                <a:spLocks/>
              </p:cNvSpPr>
              <p:nvPr/>
            </p:nvSpPr>
            <p:spPr bwMode="auto">
              <a:xfrm>
                <a:off x="3044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4077"/>
              <p:cNvSpPr>
                <a:spLocks/>
              </p:cNvSpPr>
              <p:nvPr/>
            </p:nvSpPr>
            <p:spPr bwMode="auto">
              <a:xfrm>
                <a:off x="3044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4078"/>
              <p:cNvSpPr>
                <a:spLocks/>
              </p:cNvSpPr>
              <p:nvPr/>
            </p:nvSpPr>
            <p:spPr bwMode="auto">
              <a:xfrm>
                <a:off x="3044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4079"/>
              <p:cNvSpPr>
                <a:spLocks/>
              </p:cNvSpPr>
              <p:nvPr/>
            </p:nvSpPr>
            <p:spPr bwMode="auto">
              <a:xfrm>
                <a:off x="3044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4080"/>
              <p:cNvSpPr>
                <a:spLocks/>
              </p:cNvSpPr>
              <p:nvPr/>
            </p:nvSpPr>
            <p:spPr bwMode="auto">
              <a:xfrm>
                <a:off x="30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4081"/>
              <p:cNvSpPr>
                <a:spLocks/>
              </p:cNvSpPr>
              <p:nvPr/>
            </p:nvSpPr>
            <p:spPr bwMode="auto">
              <a:xfrm>
                <a:off x="30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4082"/>
              <p:cNvSpPr>
                <a:spLocks/>
              </p:cNvSpPr>
              <p:nvPr/>
            </p:nvSpPr>
            <p:spPr bwMode="auto">
              <a:xfrm>
                <a:off x="304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4083"/>
              <p:cNvSpPr>
                <a:spLocks/>
              </p:cNvSpPr>
              <p:nvPr/>
            </p:nvSpPr>
            <p:spPr bwMode="auto">
              <a:xfrm>
                <a:off x="3045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4084"/>
              <p:cNvSpPr>
                <a:spLocks/>
              </p:cNvSpPr>
              <p:nvPr/>
            </p:nvSpPr>
            <p:spPr bwMode="auto">
              <a:xfrm>
                <a:off x="3045" y="3978"/>
                <a:ext cx="5" cy="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4085"/>
              <p:cNvSpPr>
                <a:spLocks/>
              </p:cNvSpPr>
              <p:nvPr/>
            </p:nvSpPr>
            <p:spPr bwMode="auto">
              <a:xfrm>
                <a:off x="3045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4086"/>
              <p:cNvSpPr>
                <a:spLocks/>
              </p:cNvSpPr>
              <p:nvPr/>
            </p:nvSpPr>
            <p:spPr bwMode="auto">
              <a:xfrm>
                <a:off x="3045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4087"/>
              <p:cNvSpPr>
                <a:spLocks/>
              </p:cNvSpPr>
              <p:nvPr/>
            </p:nvSpPr>
            <p:spPr bwMode="auto">
              <a:xfrm>
                <a:off x="3045" y="3975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4088"/>
              <p:cNvSpPr>
                <a:spLocks/>
              </p:cNvSpPr>
              <p:nvPr/>
            </p:nvSpPr>
            <p:spPr bwMode="auto">
              <a:xfrm>
                <a:off x="3048" y="3975"/>
                <a:ext cx="2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4089"/>
              <p:cNvSpPr>
                <a:spLocks/>
              </p:cNvSpPr>
              <p:nvPr/>
            </p:nvSpPr>
            <p:spPr bwMode="auto">
              <a:xfrm>
                <a:off x="3045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4090"/>
              <p:cNvSpPr>
                <a:spLocks/>
              </p:cNvSpPr>
              <p:nvPr/>
            </p:nvSpPr>
            <p:spPr bwMode="auto">
              <a:xfrm>
                <a:off x="3045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4091"/>
              <p:cNvSpPr>
                <a:spLocks/>
              </p:cNvSpPr>
              <p:nvPr/>
            </p:nvSpPr>
            <p:spPr bwMode="auto">
              <a:xfrm>
                <a:off x="3045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4092"/>
              <p:cNvSpPr>
                <a:spLocks/>
              </p:cNvSpPr>
              <p:nvPr/>
            </p:nvSpPr>
            <p:spPr bwMode="auto">
              <a:xfrm>
                <a:off x="3047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4093"/>
              <p:cNvSpPr>
                <a:spLocks/>
              </p:cNvSpPr>
              <p:nvPr/>
            </p:nvSpPr>
            <p:spPr bwMode="auto">
              <a:xfrm>
                <a:off x="3047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4094"/>
              <p:cNvSpPr>
                <a:spLocks/>
              </p:cNvSpPr>
              <p:nvPr/>
            </p:nvSpPr>
            <p:spPr bwMode="auto">
              <a:xfrm>
                <a:off x="3048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4095"/>
              <p:cNvSpPr>
                <a:spLocks/>
              </p:cNvSpPr>
              <p:nvPr/>
            </p:nvSpPr>
            <p:spPr bwMode="auto">
              <a:xfrm>
                <a:off x="3050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4096"/>
              <p:cNvSpPr>
                <a:spLocks/>
              </p:cNvSpPr>
              <p:nvPr/>
            </p:nvSpPr>
            <p:spPr bwMode="auto">
              <a:xfrm>
                <a:off x="3047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4097"/>
              <p:cNvSpPr>
                <a:spLocks/>
              </p:cNvSpPr>
              <p:nvPr/>
            </p:nvSpPr>
            <p:spPr bwMode="auto">
              <a:xfrm>
                <a:off x="3048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4098"/>
              <p:cNvSpPr>
                <a:spLocks/>
              </p:cNvSpPr>
              <p:nvPr/>
            </p:nvSpPr>
            <p:spPr bwMode="auto">
              <a:xfrm>
                <a:off x="3048" y="3975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4099"/>
              <p:cNvSpPr>
                <a:spLocks/>
              </p:cNvSpPr>
              <p:nvPr/>
            </p:nvSpPr>
            <p:spPr bwMode="auto">
              <a:xfrm>
                <a:off x="3050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4100"/>
              <p:cNvSpPr>
                <a:spLocks/>
              </p:cNvSpPr>
              <p:nvPr/>
            </p:nvSpPr>
            <p:spPr bwMode="auto">
              <a:xfrm>
                <a:off x="3048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4101"/>
              <p:cNvSpPr>
                <a:spLocks/>
              </p:cNvSpPr>
              <p:nvPr/>
            </p:nvSpPr>
            <p:spPr bwMode="auto">
              <a:xfrm>
                <a:off x="3048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4102"/>
              <p:cNvSpPr>
                <a:spLocks/>
              </p:cNvSpPr>
              <p:nvPr/>
            </p:nvSpPr>
            <p:spPr bwMode="auto">
              <a:xfrm>
                <a:off x="3048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4103"/>
              <p:cNvSpPr>
                <a:spLocks/>
              </p:cNvSpPr>
              <p:nvPr/>
            </p:nvSpPr>
            <p:spPr bwMode="auto">
              <a:xfrm>
                <a:off x="3050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4104"/>
              <p:cNvSpPr>
                <a:spLocks/>
              </p:cNvSpPr>
              <p:nvPr/>
            </p:nvSpPr>
            <p:spPr bwMode="auto">
              <a:xfrm>
                <a:off x="30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4105"/>
              <p:cNvSpPr>
                <a:spLocks/>
              </p:cNvSpPr>
              <p:nvPr/>
            </p:nvSpPr>
            <p:spPr bwMode="auto">
              <a:xfrm>
                <a:off x="30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4106"/>
              <p:cNvSpPr>
                <a:spLocks/>
              </p:cNvSpPr>
              <p:nvPr/>
            </p:nvSpPr>
            <p:spPr bwMode="auto">
              <a:xfrm>
                <a:off x="30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4107"/>
              <p:cNvSpPr>
                <a:spLocks/>
              </p:cNvSpPr>
              <p:nvPr/>
            </p:nvSpPr>
            <p:spPr bwMode="auto">
              <a:xfrm>
                <a:off x="30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4108"/>
              <p:cNvSpPr>
                <a:spLocks/>
              </p:cNvSpPr>
              <p:nvPr/>
            </p:nvSpPr>
            <p:spPr bwMode="auto">
              <a:xfrm>
                <a:off x="3051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4109"/>
              <p:cNvSpPr>
                <a:spLocks/>
              </p:cNvSpPr>
              <p:nvPr/>
            </p:nvSpPr>
            <p:spPr bwMode="auto">
              <a:xfrm>
                <a:off x="3050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4110"/>
              <p:cNvSpPr>
                <a:spLocks/>
              </p:cNvSpPr>
              <p:nvPr/>
            </p:nvSpPr>
            <p:spPr bwMode="auto">
              <a:xfrm>
                <a:off x="3051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4111"/>
              <p:cNvSpPr>
                <a:spLocks/>
              </p:cNvSpPr>
              <p:nvPr/>
            </p:nvSpPr>
            <p:spPr bwMode="auto">
              <a:xfrm>
                <a:off x="3051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4112"/>
              <p:cNvSpPr>
                <a:spLocks/>
              </p:cNvSpPr>
              <p:nvPr/>
            </p:nvSpPr>
            <p:spPr bwMode="auto">
              <a:xfrm>
                <a:off x="305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4113"/>
              <p:cNvSpPr>
                <a:spLocks/>
              </p:cNvSpPr>
              <p:nvPr/>
            </p:nvSpPr>
            <p:spPr bwMode="auto">
              <a:xfrm>
                <a:off x="3053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4114"/>
              <p:cNvSpPr>
                <a:spLocks/>
              </p:cNvSpPr>
              <p:nvPr/>
            </p:nvSpPr>
            <p:spPr bwMode="auto">
              <a:xfrm>
                <a:off x="3051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4115"/>
              <p:cNvSpPr>
                <a:spLocks/>
              </p:cNvSpPr>
              <p:nvPr/>
            </p:nvSpPr>
            <p:spPr bwMode="auto">
              <a:xfrm>
                <a:off x="3051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4116"/>
              <p:cNvSpPr>
                <a:spLocks/>
              </p:cNvSpPr>
              <p:nvPr/>
            </p:nvSpPr>
            <p:spPr bwMode="auto">
              <a:xfrm>
                <a:off x="3051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4117"/>
              <p:cNvSpPr>
                <a:spLocks/>
              </p:cNvSpPr>
              <p:nvPr/>
            </p:nvSpPr>
            <p:spPr bwMode="auto">
              <a:xfrm>
                <a:off x="305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4118"/>
              <p:cNvSpPr>
                <a:spLocks/>
              </p:cNvSpPr>
              <p:nvPr/>
            </p:nvSpPr>
            <p:spPr bwMode="auto">
              <a:xfrm>
                <a:off x="30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4119"/>
              <p:cNvSpPr>
                <a:spLocks/>
              </p:cNvSpPr>
              <p:nvPr/>
            </p:nvSpPr>
            <p:spPr bwMode="auto">
              <a:xfrm>
                <a:off x="30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4120"/>
              <p:cNvSpPr>
                <a:spLocks/>
              </p:cNvSpPr>
              <p:nvPr/>
            </p:nvSpPr>
            <p:spPr bwMode="auto">
              <a:xfrm>
                <a:off x="30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4121"/>
              <p:cNvSpPr>
                <a:spLocks/>
              </p:cNvSpPr>
              <p:nvPr/>
            </p:nvSpPr>
            <p:spPr bwMode="auto">
              <a:xfrm>
                <a:off x="305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4122"/>
              <p:cNvSpPr>
                <a:spLocks/>
              </p:cNvSpPr>
              <p:nvPr/>
            </p:nvSpPr>
            <p:spPr bwMode="auto">
              <a:xfrm>
                <a:off x="305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4123"/>
              <p:cNvSpPr>
                <a:spLocks/>
              </p:cNvSpPr>
              <p:nvPr/>
            </p:nvSpPr>
            <p:spPr bwMode="auto">
              <a:xfrm>
                <a:off x="3053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4124"/>
              <p:cNvSpPr>
                <a:spLocks/>
              </p:cNvSpPr>
              <p:nvPr/>
            </p:nvSpPr>
            <p:spPr bwMode="auto">
              <a:xfrm>
                <a:off x="3053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4125"/>
              <p:cNvSpPr>
                <a:spLocks/>
              </p:cNvSpPr>
              <p:nvPr/>
            </p:nvSpPr>
            <p:spPr bwMode="auto">
              <a:xfrm>
                <a:off x="3053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4126"/>
              <p:cNvSpPr>
                <a:spLocks/>
              </p:cNvSpPr>
              <p:nvPr/>
            </p:nvSpPr>
            <p:spPr bwMode="auto">
              <a:xfrm>
                <a:off x="3054" y="3975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4127"/>
              <p:cNvSpPr>
                <a:spLocks/>
              </p:cNvSpPr>
              <p:nvPr/>
            </p:nvSpPr>
            <p:spPr bwMode="auto">
              <a:xfrm>
                <a:off x="3055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4128"/>
              <p:cNvSpPr>
                <a:spLocks/>
              </p:cNvSpPr>
              <p:nvPr/>
            </p:nvSpPr>
            <p:spPr bwMode="auto">
              <a:xfrm>
                <a:off x="3053" y="3977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4129"/>
              <p:cNvSpPr>
                <a:spLocks/>
              </p:cNvSpPr>
              <p:nvPr/>
            </p:nvSpPr>
            <p:spPr bwMode="auto">
              <a:xfrm>
                <a:off x="3054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4130"/>
              <p:cNvSpPr>
                <a:spLocks/>
              </p:cNvSpPr>
              <p:nvPr/>
            </p:nvSpPr>
            <p:spPr bwMode="auto">
              <a:xfrm>
                <a:off x="3054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4131"/>
              <p:cNvSpPr>
                <a:spLocks/>
              </p:cNvSpPr>
              <p:nvPr/>
            </p:nvSpPr>
            <p:spPr bwMode="auto">
              <a:xfrm>
                <a:off x="3055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4132"/>
              <p:cNvSpPr>
                <a:spLocks/>
              </p:cNvSpPr>
              <p:nvPr/>
            </p:nvSpPr>
            <p:spPr bwMode="auto">
              <a:xfrm>
                <a:off x="3054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4133"/>
              <p:cNvSpPr>
                <a:spLocks/>
              </p:cNvSpPr>
              <p:nvPr/>
            </p:nvSpPr>
            <p:spPr bwMode="auto">
              <a:xfrm>
                <a:off x="3055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4134"/>
              <p:cNvSpPr>
                <a:spLocks/>
              </p:cNvSpPr>
              <p:nvPr/>
            </p:nvSpPr>
            <p:spPr bwMode="auto">
              <a:xfrm>
                <a:off x="3055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4135"/>
              <p:cNvSpPr>
                <a:spLocks/>
              </p:cNvSpPr>
              <p:nvPr/>
            </p:nvSpPr>
            <p:spPr bwMode="auto">
              <a:xfrm>
                <a:off x="3055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4136"/>
              <p:cNvSpPr>
                <a:spLocks/>
              </p:cNvSpPr>
              <p:nvPr/>
            </p:nvSpPr>
            <p:spPr bwMode="auto">
              <a:xfrm>
                <a:off x="3055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4137"/>
              <p:cNvSpPr>
                <a:spLocks/>
              </p:cNvSpPr>
              <p:nvPr/>
            </p:nvSpPr>
            <p:spPr bwMode="auto">
              <a:xfrm>
                <a:off x="3055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4138"/>
              <p:cNvSpPr>
                <a:spLocks/>
              </p:cNvSpPr>
              <p:nvPr/>
            </p:nvSpPr>
            <p:spPr bwMode="auto">
              <a:xfrm>
                <a:off x="305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4139"/>
              <p:cNvSpPr>
                <a:spLocks/>
              </p:cNvSpPr>
              <p:nvPr/>
            </p:nvSpPr>
            <p:spPr bwMode="auto">
              <a:xfrm>
                <a:off x="3057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4140"/>
              <p:cNvSpPr>
                <a:spLocks/>
              </p:cNvSpPr>
              <p:nvPr/>
            </p:nvSpPr>
            <p:spPr bwMode="auto">
              <a:xfrm>
                <a:off x="3055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4141"/>
              <p:cNvSpPr>
                <a:spLocks/>
              </p:cNvSpPr>
              <p:nvPr/>
            </p:nvSpPr>
            <p:spPr bwMode="auto">
              <a:xfrm>
                <a:off x="3055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4142"/>
              <p:cNvSpPr>
                <a:spLocks/>
              </p:cNvSpPr>
              <p:nvPr/>
            </p:nvSpPr>
            <p:spPr bwMode="auto">
              <a:xfrm>
                <a:off x="3055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4143"/>
              <p:cNvSpPr>
                <a:spLocks/>
              </p:cNvSpPr>
              <p:nvPr/>
            </p:nvSpPr>
            <p:spPr bwMode="auto">
              <a:xfrm>
                <a:off x="3057" y="3975"/>
                <a:ext cx="3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0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4144"/>
              <p:cNvSpPr>
                <a:spLocks/>
              </p:cNvSpPr>
              <p:nvPr/>
            </p:nvSpPr>
            <p:spPr bwMode="auto">
              <a:xfrm>
                <a:off x="3058" y="3975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4145"/>
              <p:cNvSpPr>
                <a:spLocks/>
              </p:cNvSpPr>
              <p:nvPr/>
            </p:nvSpPr>
            <p:spPr bwMode="auto">
              <a:xfrm>
                <a:off x="3057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4146"/>
              <p:cNvSpPr>
                <a:spLocks/>
              </p:cNvSpPr>
              <p:nvPr/>
            </p:nvSpPr>
            <p:spPr bwMode="auto">
              <a:xfrm>
                <a:off x="3057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4147"/>
              <p:cNvSpPr>
                <a:spLocks/>
              </p:cNvSpPr>
              <p:nvPr/>
            </p:nvSpPr>
            <p:spPr bwMode="auto">
              <a:xfrm>
                <a:off x="3057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4148"/>
              <p:cNvSpPr>
                <a:spLocks/>
              </p:cNvSpPr>
              <p:nvPr/>
            </p:nvSpPr>
            <p:spPr bwMode="auto">
              <a:xfrm>
                <a:off x="3057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4149"/>
              <p:cNvSpPr>
                <a:spLocks/>
              </p:cNvSpPr>
              <p:nvPr/>
            </p:nvSpPr>
            <p:spPr bwMode="auto">
              <a:xfrm>
                <a:off x="3057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4150"/>
              <p:cNvSpPr>
                <a:spLocks/>
              </p:cNvSpPr>
              <p:nvPr/>
            </p:nvSpPr>
            <p:spPr bwMode="auto">
              <a:xfrm>
                <a:off x="3060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4151"/>
              <p:cNvSpPr>
                <a:spLocks/>
              </p:cNvSpPr>
              <p:nvPr/>
            </p:nvSpPr>
            <p:spPr bwMode="auto">
              <a:xfrm>
                <a:off x="3058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4152"/>
              <p:cNvSpPr>
                <a:spLocks/>
              </p:cNvSpPr>
              <p:nvPr/>
            </p:nvSpPr>
            <p:spPr bwMode="auto">
              <a:xfrm>
                <a:off x="3058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4153"/>
              <p:cNvSpPr>
                <a:spLocks/>
              </p:cNvSpPr>
              <p:nvPr/>
            </p:nvSpPr>
            <p:spPr bwMode="auto">
              <a:xfrm>
                <a:off x="3058" y="3975"/>
                <a:ext cx="5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5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4154"/>
              <p:cNvSpPr>
                <a:spLocks/>
              </p:cNvSpPr>
              <p:nvPr/>
            </p:nvSpPr>
            <p:spPr bwMode="auto">
              <a:xfrm>
                <a:off x="3060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4155"/>
              <p:cNvSpPr>
                <a:spLocks/>
              </p:cNvSpPr>
              <p:nvPr/>
            </p:nvSpPr>
            <p:spPr bwMode="auto">
              <a:xfrm>
                <a:off x="306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4156"/>
              <p:cNvSpPr>
                <a:spLocks/>
              </p:cNvSpPr>
              <p:nvPr/>
            </p:nvSpPr>
            <p:spPr bwMode="auto">
              <a:xfrm>
                <a:off x="3058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4157"/>
              <p:cNvSpPr>
                <a:spLocks/>
              </p:cNvSpPr>
              <p:nvPr/>
            </p:nvSpPr>
            <p:spPr bwMode="auto">
              <a:xfrm>
                <a:off x="3058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4158"/>
              <p:cNvSpPr>
                <a:spLocks/>
              </p:cNvSpPr>
              <p:nvPr/>
            </p:nvSpPr>
            <p:spPr bwMode="auto">
              <a:xfrm>
                <a:off x="3058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4159"/>
              <p:cNvSpPr>
                <a:spLocks/>
              </p:cNvSpPr>
              <p:nvPr/>
            </p:nvSpPr>
            <p:spPr bwMode="auto">
              <a:xfrm>
                <a:off x="3058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4160"/>
              <p:cNvSpPr>
                <a:spLocks/>
              </p:cNvSpPr>
              <p:nvPr/>
            </p:nvSpPr>
            <p:spPr bwMode="auto">
              <a:xfrm>
                <a:off x="3058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4161"/>
              <p:cNvSpPr>
                <a:spLocks/>
              </p:cNvSpPr>
              <p:nvPr/>
            </p:nvSpPr>
            <p:spPr bwMode="auto">
              <a:xfrm>
                <a:off x="3060" y="3974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4162"/>
              <p:cNvSpPr>
                <a:spLocks/>
              </p:cNvSpPr>
              <p:nvPr/>
            </p:nvSpPr>
            <p:spPr bwMode="auto">
              <a:xfrm>
                <a:off x="3060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4163"/>
              <p:cNvSpPr>
                <a:spLocks/>
              </p:cNvSpPr>
              <p:nvPr/>
            </p:nvSpPr>
            <p:spPr bwMode="auto">
              <a:xfrm>
                <a:off x="3060" y="3971"/>
                <a:ext cx="4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4164"/>
              <p:cNvSpPr>
                <a:spLocks/>
              </p:cNvSpPr>
              <p:nvPr/>
            </p:nvSpPr>
            <p:spPr bwMode="auto">
              <a:xfrm>
                <a:off x="3061" y="3971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4165"/>
              <p:cNvSpPr>
                <a:spLocks/>
              </p:cNvSpPr>
              <p:nvPr/>
            </p:nvSpPr>
            <p:spPr bwMode="auto">
              <a:xfrm>
                <a:off x="3061" y="3970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4166"/>
              <p:cNvSpPr>
                <a:spLocks/>
              </p:cNvSpPr>
              <p:nvPr/>
            </p:nvSpPr>
            <p:spPr bwMode="auto">
              <a:xfrm>
                <a:off x="3063" y="3970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4167"/>
              <p:cNvSpPr>
                <a:spLocks/>
              </p:cNvSpPr>
              <p:nvPr/>
            </p:nvSpPr>
            <p:spPr bwMode="auto">
              <a:xfrm>
                <a:off x="3061" y="3970"/>
                <a:ext cx="3" cy="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1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4168"/>
              <p:cNvSpPr>
                <a:spLocks/>
              </p:cNvSpPr>
              <p:nvPr/>
            </p:nvSpPr>
            <p:spPr bwMode="auto">
              <a:xfrm>
                <a:off x="3061" y="3971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4169"/>
              <p:cNvSpPr>
                <a:spLocks/>
              </p:cNvSpPr>
              <p:nvPr/>
            </p:nvSpPr>
            <p:spPr bwMode="auto">
              <a:xfrm>
                <a:off x="3061" y="3971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4170"/>
              <p:cNvSpPr>
                <a:spLocks/>
              </p:cNvSpPr>
              <p:nvPr/>
            </p:nvSpPr>
            <p:spPr bwMode="auto">
              <a:xfrm>
                <a:off x="3061" y="3971"/>
                <a:ext cx="5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4171"/>
              <p:cNvSpPr>
                <a:spLocks/>
              </p:cNvSpPr>
              <p:nvPr/>
            </p:nvSpPr>
            <p:spPr bwMode="auto">
              <a:xfrm>
                <a:off x="3061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4172"/>
              <p:cNvSpPr>
                <a:spLocks/>
              </p:cNvSpPr>
              <p:nvPr/>
            </p:nvSpPr>
            <p:spPr bwMode="auto">
              <a:xfrm>
                <a:off x="3061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4173"/>
              <p:cNvSpPr>
                <a:spLocks/>
              </p:cNvSpPr>
              <p:nvPr/>
            </p:nvSpPr>
            <p:spPr bwMode="auto">
              <a:xfrm>
                <a:off x="3061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4174"/>
              <p:cNvSpPr>
                <a:spLocks/>
              </p:cNvSpPr>
              <p:nvPr/>
            </p:nvSpPr>
            <p:spPr bwMode="auto">
              <a:xfrm>
                <a:off x="3061" y="3974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4175"/>
              <p:cNvSpPr>
                <a:spLocks/>
              </p:cNvSpPr>
              <p:nvPr/>
            </p:nvSpPr>
            <p:spPr bwMode="auto">
              <a:xfrm>
                <a:off x="3061" y="3975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4176"/>
              <p:cNvSpPr>
                <a:spLocks/>
              </p:cNvSpPr>
              <p:nvPr/>
            </p:nvSpPr>
            <p:spPr bwMode="auto">
              <a:xfrm>
                <a:off x="3063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4177"/>
              <p:cNvSpPr>
                <a:spLocks/>
              </p:cNvSpPr>
              <p:nvPr/>
            </p:nvSpPr>
            <p:spPr bwMode="auto">
              <a:xfrm>
                <a:off x="3063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4178"/>
              <p:cNvSpPr>
                <a:spLocks/>
              </p:cNvSpPr>
              <p:nvPr/>
            </p:nvSpPr>
            <p:spPr bwMode="auto">
              <a:xfrm>
                <a:off x="3063" y="3975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4179"/>
              <p:cNvSpPr>
                <a:spLocks/>
              </p:cNvSpPr>
              <p:nvPr/>
            </p:nvSpPr>
            <p:spPr bwMode="auto">
              <a:xfrm>
                <a:off x="3063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4180"/>
              <p:cNvSpPr>
                <a:spLocks/>
              </p:cNvSpPr>
              <p:nvPr/>
            </p:nvSpPr>
            <p:spPr bwMode="auto">
              <a:xfrm>
                <a:off x="3064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4181"/>
              <p:cNvSpPr>
                <a:spLocks/>
              </p:cNvSpPr>
              <p:nvPr/>
            </p:nvSpPr>
            <p:spPr bwMode="auto">
              <a:xfrm>
                <a:off x="3064" y="3975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4182"/>
              <p:cNvSpPr>
                <a:spLocks/>
              </p:cNvSpPr>
              <p:nvPr/>
            </p:nvSpPr>
            <p:spPr bwMode="auto">
              <a:xfrm>
                <a:off x="3066" y="3975"/>
                <a:ext cx="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4183"/>
              <p:cNvSpPr>
                <a:spLocks/>
              </p:cNvSpPr>
              <p:nvPr/>
            </p:nvSpPr>
            <p:spPr bwMode="auto">
              <a:xfrm>
                <a:off x="3066" y="3975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4184"/>
              <p:cNvSpPr>
                <a:spLocks/>
              </p:cNvSpPr>
              <p:nvPr/>
            </p:nvSpPr>
            <p:spPr bwMode="auto">
              <a:xfrm>
                <a:off x="3064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4185"/>
              <p:cNvSpPr>
                <a:spLocks/>
              </p:cNvSpPr>
              <p:nvPr/>
            </p:nvSpPr>
            <p:spPr bwMode="auto">
              <a:xfrm>
                <a:off x="3064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4186"/>
              <p:cNvSpPr>
                <a:spLocks/>
              </p:cNvSpPr>
              <p:nvPr/>
            </p:nvSpPr>
            <p:spPr bwMode="auto">
              <a:xfrm>
                <a:off x="3064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4187"/>
              <p:cNvSpPr>
                <a:spLocks/>
              </p:cNvSpPr>
              <p:nvPr/>
            </p:nvSpPr>
            <p:spPr bwMode="auto">
              <a:xfrm>
                <a:off x="3064" y="3978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4188"/>
              <p:cNvSpPr>
                <a:spLocks/>
              </p:cNvSpPr>
              <p:nvPr/>
            </p:nvSpPr>
            <p:spPr bwMode="auto">
              <a:xfrm>
                <a:off x="3064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4189"/>
              <p:cNvSpPr>
                <a:spLocks/>
              </p:cNvSpPr>
              <p:nvPr/>
            </p:nvSpPr>
            <p:spPr bwMode="auto">
              <a:xfrm>
                <a:off x="3066" y="3977"/>
                <a:ext cx="2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4190"/>
              <p:cNvSpPr>
                <a:spLocks/>
              </p:cNvSpPr>
              <p:nvPr/>
            </p:nvSpPr>
            <p:spPr bwMode="auto">
              <a:xfrm>
                <a:off x="30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4191"/>
              <p:cNvSpPr>
                <a:spLocks/>
              </p:cNvSpPr>
              <p:nvPr/>
            </p:nvSpPr>
            <p:spPr bwMode="auto">
              <a:xfrm>
                <a:off x="30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4192"/>
              <p:cNvSpPr>
                <a:spLocks/>
              </p:cNvSpPr>
              <p:nvPr/>
            </p:nvSpPr>
            <p:spPr bwMode="auto">
              <a:xfrm>
                <a:off x="306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4193"/>
              <p:cNvSpPr>
                <a:spLocks/>
              </p:cNvSpPr>
              <p:nvPr/>
            </p:nvSpPr>
            <p:spPr bwMode="auto">
              <a:xfrm>
                <a:off x="30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4194"/>
              <p:cNvSpPr>
                <a:spLocks/>
              </p:cNvSpPr>
              <p:nvPr/>
            </p:nvSpPr>
            <p:spPr bwMode="auto">
              <a:xfrm>
                <a:off x="306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4195"/>
              <p:cNvSpPr>
                <a:spLocks/>
              </p:cNvSpPr>
              <p:nvPr/>
            </p:nvSpPr>
            <p:spPr bwMode="auto">
              <a:xfrm>
                <a:off x="306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4196"/>
              <p:cNvSpPr>
                <a:spLocks/>
              </p:cNvSpPr>
              <p:nvPr/>
            </p:nvSpPr>
            <p:spPr bwMode="auto">
              <a:xfrm>
                <a:off x="3067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4197"/>
              <p:cNvSpPr>
                <a:spLocks/>
              </p:cNvSpPr>
              <p:nvPr/>
            </p:nvSpPr>
            <p:spPr bwMode="auto">
              <a:xfrm>
                <a:off x="3067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4198"/>
              <p:cNvSpPr>
                <a:spLocks/>
              </p:cNvSpPr>
              <p:nvPr/>
            </p:nvSpPr>
            <p:spPr bwMode="auto">
              <a:xfrm>
                <a:off x="3067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4199"/>
              <p:cNvSpPr>
                <a:spLocks/>
              </p:cNvSpPr>
              <p:nvPr/>
            </p:nvSpPr>
            <p:spPr bwMode="auto">
              <a:xfrm>
                <a:off x="3067" y="3975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4200"/>
              <p:cNvSpPr>
                <a:spLocks/>
              </p:cNvSpPr>
              <p:nvPr/>
            </p:nvSpPr>
            <p:spPr bwMode="auto">
              <a:xfrm>
                <a:off x="3070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4201"/>
              <p:cNvSpPr>
                <a:spLocks/>
              </p:cNvSpPr>
              <p:nvPr/>
            </p:nvSpPr>
            <p:spPr bwMode="auto">
              <a:xfrm>
                <a:off x="3068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2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4202"/>
              <p:cNvSpPr>
                <a:spLocks/>
              </p:cNvSpPr>
              <p:nvPr/>
            </p:nvSpPr>
            <p:spPr bwMode="auto">
              <a:xfrm>
                <a:off x="3068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4203"/>
              <p:cNvSpPr>
                <a:spLocks/>
              </p:cNvSpPr>
              <p:nvPr/>
            </p:nvSpPr>
            <p:spPr bwMode="auto">
              <a:xfrm>
                <a:off x="3068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4204"/>
              <p:cNvSpPr>
                <a:spLocks/>
              </p:cNvSpPr>
              <p:nvPr/>
            </p:nvSpPr>
            <p:spPr bwMode="auto">
              <a:xfrm>
                <a:off x="3068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4205"/>
              <p:cNvSpPr>
                <a:spLocks/>
              </p:cNvSpPr>
              <p:nvPr/>
            </p:nvSpPr>
            <p:spPr bwMode="auto">
              <a:xfrm>
                <a:off x="3068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4206"/>
              <p:cNvSpPr>
                <a:spLocks/>
              </p:cNvSpPr>
              <p:nvPr/>
            </p:nvSpPr>
            <p:spPr bwMode="auto">
              <a:xfrm>
                <a:off x="3068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4207"/>
              <p:cNvSpPr>
                <a:spLocks/>
              </p:cNvSpPr>
              <p:nvPr/>
            </p:nvSpPr>
            <p:spPr bwMode="auto">
              <a:xfrm>
                <a:off x="3070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4208"/>
              <p:cNvSpPr>
                <a:spLocks/>
              </p:cNvSpPr>
              <p:nvPr/>
            </p:nvSpPr>
            <p:spPr bwMode="auto">
              <a:xfrm>
                <a:off x="307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4209"/>
              <p:cNvSpPr>
                <a:spLocks/>
              </p:cNvSpPr>
              <p:nvPr/>
            </p:nvSpPr>
            <p:spPr bwMode="auto">
              <a:xfrm>
                <a:off x="30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4210"/>
              <p:cNvSpPr>
                <a:spLocks/>
              </p:cNvSpPr>
              <p:nvPr/>
            </p:nvSpPr>
            <p:spPr bwMode="auto">
              <a:xfrm>
                <a:off x="30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4211"/>
              <p:cNvSpPr>
                <a:spLocks/>
              </p:cNvSpPr>
              <p:nvPr/>
            </p:nvSpPr>
            <p:spPr bwMode="auto">
              <a:xfrm>
                <a:off x="30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4212"/>
              <p:cNvSpPr>
                <a:spLocks/>
              </p:cNvSpPr>
              <p:nvPr/>
            </p:nvSpPr>
            <p:spPr bwMode="auto">
              <a:xfrm>
                <a:off x="30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4213"/>
              <p:cNvSpPr>
                <a:spLocks/>
              </p:cNvSpPr>
              <p:nvPr/>
            </p:nvSpPr>
            <p:spPr bwMode="auto">
              <a:xfrm>
                <a:off x="307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4214"/>
              <p:cNvSpPr>
                <a:spLocks/>
              </p:cNvSpPr>
              <p:nvPr/>
            </p:nvSpPr>
            <p:spPr bwMode="auto">
              <a:xfrm>
                <a:off x="307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4215"/>
              <p:cNvSpPr>
                <a:spLocks/>
              </p:cNvSpPr>
              <p:nvPr/>
            </p:nvSpPr>
            <p:spPr bwMode="auto">
              <a:xfrm>
                <a:off x="30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4216"/>
              <p:cNvSpPr>
                <a:spLocks/>
              </p:cNvSpPr>
              <p:nvPr/>
            </p:nvSpPr>
            <p:spPr bwMode="auto">
              <a:xfrm>
                <a:off x="30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4217"/>
              <p:cNvSpPr>
                <a:spLocks/>
              </p:cNvSpPr>
              <p:nvPr/>
            </p:nvSpPr>
            <p:spPr bwMode="auto">
              <a:xfrm>
                <a:off x="30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4218"/>
              <p:cNvSpPr>
                <a:spLocks/>
              </p:cNvSpPr>
              <p:nvPr/>
            </p:nvSpPr>
            <p:spPr bwMode="auto">
              <a:xfrm>
                <a:off x="307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4219"/>
              <p:cNvSpPr>
                <a:spLocks/>
              </p:cNvSpPr>
              <p:nvPr/>
            </p:nvSpPr>
            <p:spPr bwMode="auto">
              <a:xfrm>
                <a:off x="3071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4220"/>
              <p:cNvSpPr>
                <a:spLocks/>
              </p:cNvSpPr>
              <p:nvPr/>
            </p:nvSpPr>
            <p:spPr bwMode="auto">
              <a:xfrm>
                <a:off x="3073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4221"/>
              <p:cNvSpPr>
                <a:spLocks/>
              </p:cNvSpPr>
              <p:nvPr/>
            </p:nvSpPr>
            <p:spPr bwMode="auto">
              <a:xfrm>
                <a:off x="3071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4222"/>
              <p:cNvSpPr>
                <a:spLocks/>
              </p:cNvSpPr>
              <p:nvPr/>
            </p:nvSpPr>
            <p:spPr bwMode="auto">
              <a:xfrm>
                <a:off x="307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4223"/>
              <p:cNvSpPr>
                <a:spLocks/>
              </p:cNvSpPr>
              <p:nvPr/>
            </p:nvSpPr>
            <p:spPr bwMode="auto">
              <a:xfrm>
                <a:off x="30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4224"/>
              <p:cNvSpPr>
                <a:spLocks/>
              </p:cNvSpPr>
              <p:nvPr/>
            </p:nvSpPr>
            <p:spPr bwMode="auto">
              <a:xfrm>
                <a:off x="30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4225"/>
              <p:cNvSpPr>
                <a:spLocks/>
              </p:cNvSpPr>
              <p:nvPr/>
            </p:nvSpPr>
            <p:spPr bwMode="auto">
              <a:xfrm>
                <a:off x="307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4226"/>
              <p:cNvSpPr>
                <a:spLocks/>
              </p:cNvSpPr>
              <p:nvPr/>
            </p:nvSpPr>
            <p:spPr bwMode="auto">
              <a:xfrm>
                <a:off x="3073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4227"/>
              <p:cNvSpPr>
                <a:spLocks/>
              </p:cNvSpPr>
              <p:nvPr/>
            </p:nvSpPr>
            <p:spPr bwMode="auto">
              <a:xfrm>
                <a:off x="30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4228"/>
              <p:cNvSpPr>
                <a:spLocks/>
              </p:cNvSpPr>
              <p:nvPr/>
            </p:nvSpPr>
            <p:spPr bwMode="auto">
              <a:xfrm>
                <a:off x="30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4229"/>
              <p:cNvSpPr>
                <a:spLocks/>
              </p:cNvSpPr>
              <p:nvPr/>
            </p:nvSpPr>
            <p:spPr bwMode="auto">
              <a:xfrm>
                <a:off x="30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4230"/>
              <p:cNvSpPr>
                <a:spLocks/>
              </p:cNvSpPr>
              <p:nvPr/>
            </p:nvSpPr>
            <p:spPr bwMode="auto">
              <a:xfrm>
                <a:off x="307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4231"/>
              <p:cNvSpPr>
                <a:spLocks/>
              </p:cNvSpPr>
              <p:nvPr/>
            </p:nvSpPr>
            <p:spPr bwMode="auto">
              <a:xfrm>
                <a:off x="30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4232"/>
              <p:cNvSpPr>
                <a:spLocks/>
              </p:cNvSpPr>
              <p:nvPr/>
            </p:nvSpPr>
            <p:spPr bwMode="auto">
              <a:xfrm>
                <a:off x="30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4233"/>
              <p:cNvSpPr>
                <a:spLocks/>
              </p:cNvSpPr>
              <p:nvPr/>
            </p:nvSpPr>
            <p:spPr bwMode="auto">
              <a:xfrm>
                <a:off x="30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4234"/>
              <p:cNvSpPr>
                <a:spLocks/>
              </p:cNvSpPr>
              <p:nvPr/>
            </p:nvSpPr>
            <p:spPr bwMode="auto">
              <a:xfrm>
                <a:off x="30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4235"/>
              <p:cNvSpPr>
                <a:spLocks/>
              </p:cNvSpPr>
              <p:nvPr/>
            </p:nvSpPr>
            <p:spPr bwMode="auto">
              <a:xfrm>
                <a:off x="30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4236"/>
              <p:cNvSpPr>
                <a:spLocks/>
              </p:cNvSpPr>
              <p:nvPr/>
            </p:nvSpPr>
            <p:spPr bwMode="auto">
              <a:xfrm>
                <a:off x="307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4438"/>
            <p:cNvGrpSpPr>
              <a:grpSpLocks/>
            </p:cNvGrpSpPr>
            <p:nvPr/>
          </p:nvGrpSpPr>
          <p:grpSpPr bwMode="auto">
            <a:xfrm>
              <a:off x="3076" y="3968"/>
              <a:ext cx="40" cy="15"/>
              <a:chOff x="3076" y="3968"/>
              <a:chExt cx="40" cy="15"/>
            </a:xfrm>
          </p:grpSpPr>
          <p:sp>
            <p:nvSpPr>
              <p:cNvPr id="988" name="Freeform 4238"/>
              <p:cNvSpPr>
                <a:spLocks/>
              </p:cNvSpPr>
              <p:nvPr/>
            </p:nvSpPr>
            <p:spPr bwMode="auto">
              <a:xfrm>
                <a:off x="307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4239"/>
              <p:cNvSpPr>
                <a:spLocks/>
              </p:cNvSpPr>
              <p:nvPr/>
            </p:nvSpPr>
            <p:spPr bwMode="auto">
              <a:xfrm>
                <a:off x="30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4240"/>
              <p:cNvSpPr>
                <a:spLocks/>
              </p:cNvSpPr>
              <p:nvPr/>
            </p:nvSpPr>
            <p:spPr bwMode="auto">
              <a:xfrm>
                <a:off x="30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4241"/>
              <p:cNvSpPr>
                <a:spLocks/>
              </p:cNvSpPr>
              <p:nvPr/>
            </p:nvSpPr>
            <p:spPr bwMode="auto">
              <a:xfrm>
                <a:off x="307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4242"/>
              <p:cNvSpPr>
                <a:spLocks/>
              </p:cNvSpPr>
              <p:nvPr/>
            </p:nvSpPr>
            <p:spPr bwMode="auto">
              <a:xfrm>
                <a:off x="3076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4243"/>
              <p:cNvSpPr>
                <a:spLocks/>
              </p:cNvSpPr>
              <p:nvPr/>
            </p:nvSpPr>
            <p:spPr bwMode="auto">
              <a:xfrm>
                <a:off x="30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4244"/>
              <p:cNvSpPr>
                <a:spLocks/>
              </p:cNvSpPr>
              <p:nvPr/>
            </p:nvSpPr>
            <p:spPr bwMode="auto">
              <a:xfrm>
                <a:off x="30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4245"/>
              <p:cNvSpPr>
                <a:spLocks/>
              </p:cNvSpPr>
              <p:nvPr/>
            </p:nvSpPr>
            <p:spPr bwMode="auto">
              <a:xfrm>
                <a:off x="307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4246"/>
              <p:cNvSpPr>
                <a:spLocks/>
              </p:cNvSpPr>
              <p:nvPr/>
            </p:nvSpPr>
            <p:spPr bwMode="auto">
              <a:xfrm>
                <a:off x="30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4247"/>
              <p:cNvSpPr>
                <a:spLocks/>
              </p:cNvSpPr>
              <p:nvPr/>
            </p:nvSpPr>
            <p:spPr bwMode="auto">
              <a:xfrm>
                <a:off x="30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4248"/>
              <p:cNvSpPr>
                <a:spLocks/>
              </p:cNvSpPr>
              <p:nvPr/>
            </p:nvSpPr>
            <p:spPr bwMode="auto">
              <a:xfrm>
                <a:off x="30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4249"/>
              <p:cNvSpPr>
                <a:spLocks/>
              </p:cNvSpPr>
              <p:nvPr/>
            </p:nvSpPr>
            <p:spPr bwMode="auto">
              <a:xfrm>
                <a:off x="30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4250"/>
              <p:cNvSpPr>
                <a:spLocks/>
              </p:cNvSpPr>
              <p:nvPr/>
            </p:nvSpPr>
            <p:spPr bwMode="auto">
              <a:xfrm>
                <a:off x="30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4251"/>
              <p:cNvSpPr>
                <a:spLocks/>
              </p:cNvSpPr>
              <p:nvPr/>
            </p:nvSpPr>
            <p:spPr bwMode="auto">
              <a:xfrm>
                <a:off x="30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4252"/>
              <p:cNvSpPr>
                <a:spLocks/>
              </p:cNvSpPr>
              <p:nvPr/>
            </p:nvSpPr>
            <p:spPr bwMode="auto">
              <a:xfrm>
                <a:off x="307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4253"/>
              <p:cNvSpPr>
                <a:spLocks/>
              </p:cNvSpPr>
              <p:nvPr/>
            </p:nvSpPr>
            <p:spPr bwMode="auto">
              <a:xfrm>
                <a:off x="30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4254"/>
              <p:cNvSpPr>
                <a:spLocks/>
              </p:cNvSpPr>
              <p:nvPr/>
            </p:nvSpPr>
            <p:spPr bwMode="auto">
              <a:xfrm>
                <a:off x="30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4255"/>
              <p:cNvSpPr>
                <a:spLocks/>
              </p:cNvSpPr>
              <p:nvPr/>
            </p:nvSpPr>
            <p:spPr bwMode="auto">
              <a:xfrm>
                <a:off x="308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4256"/>
              <p:cNvSpPr>
                <a:spLocks/>
              </p:cNvSpPr>
              <p:nvPr/>
            </p:nvSpPr>
            <p:spPr bwMode="auto">
              <a:xfrm>
                <a:off x="3077" y="3977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4257"/>
              <p:cNvSpPr>
                <a:spLocks/>
              </p:cNvSpPr>
              <p:nvPr/>
            </p:nvSpPr>
            <p:spPr bwMode="auto">
              <a:xfrm>
                <a:off x="3080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4258"/>
              <p:cNvSpPr>
                <a:spLocks/>
              </p:cNvSpPr>
              <p:nvPr/>
            </p:nvSpPr>
            <p:spPr bwMode="auto">
              <a:xfrm>
                <a:off x="3079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4259"/>
              <p:cNvSpPr>
                <a:spLocks/>
              </p:cNvSpPr>
              <p:nvPr/>
            </p:nvSpPr>
            <p:spPr bwMode="auto">
              <a:xfrm>
                <a:off x="3079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4260"/>
              <p:cNvSpPr>
                <a:spLocks/>
              </p:cNvSpPr>
              <p:nvPr/>
            </p:nvSpPr>
            <p:spPr bwMode="auto">
              <a:xfrm>
                <a:off x="3079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4261"/>
              <p:cNvSpPr>
                <a:spLocks/>
              </p:cNvSpPr>
              <p:nvPr/>
            </p:nvSpPr>
            <p:spPr bwMode="auto">
              <a:xfrm>
                <a:off x="3080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4262"/>
              <p:cNvSpPr>
                <a:spLocks/>
              </p:cNvSpPr>
              <p:nvPr/>
            </p:nvSpPr>
            <p:spPr bwMode="auto">
              <a:xfrm>
                <a:off x="3082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4263"/>
              <p:cNvSpPr>
                <a:spLocks/>
              </p:cNvSpPr>
              <p:nvPr/>
            </p:nvSpPr>
            <p:spPr bwMode="auto">
              <a:xfrm>
                <a:off x="308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4264"/>
              <p:cNvSpPr>
                <a:spLocks/>
              </p:cNvSpPr>
              <p:nvPr/>
            </p:nvSpPr>
            <p:spPr bwMode="auto">
              <a:xfrm>
                <a:off x="3080" y="3975"/>
                <a:ext cx="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4265"/>
              <p:cNvSpPr>
                <a:spLocks/>
              </p:cNvSpPr>
              <p:nvPr/>
            </p:nvSpPr>
            <p:spPr bwMode="auto">
              <a:xfrm>
                <a:off x="3082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4266"/>
              <p:cNvSpPr>
                <a:spLocks/>
              </p:cNvSpPr>
              <p:nvPr/>
            </p:nvSpPr>
            <p:spPr bwMode="auto">
              <a:xfrm>
                <a:off x="3080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4267"/>
              <p:cNvSpPr>
                <a:spLocks/>
              </p:cNvSpPr>
              <p:nvPr/>
            </p:nvSpPr>
            <p:spPr bwMode="auto">
              <a:xfrm>
                <a:off x="3080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4268"/>
              <p:cNvSpPr>
                <a:spLocks/>
              </p:cNvSpPr>
              <p:nvPr/>
            </p:nvSpPr>
            <p:spPr bwMode="auto">
              <a:xfrm>
                <a:off x="3080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4269"/>
              <p:cNvSpPr>
                <a:spLocks/>
              </p:cNvSpPr>
              <p:nvPr/>
            </p:nvSpPr>
            <p:spPr bwMode="auto">
              <a:xfrm>
                <a:off x="3082" y="3977"/>
                <a:ext cx="2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4270"/>
              <p:cNvSpPr>
                <a:spLocks/>
              </p:cNvSpPr>
              <p:nvPr/>
            </p:nvSpPr>
            <p:spPr bwMode="auto">
              <a:xfrm>
                <a:off x="3083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4271"/>
              <p:cNvSpPr>
                <a:spLocks/>
              </p:cNvSpPr>
              <p:nvPr/>
            </p:nvSpPr>
            <p:spPr bwMode="auto">
              <a:xfrm>
                <a:off x="3082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4272"/>
              <p:cNvSpPr>
                <a:spLocks/>
              </p:cNvSpPr>
              <p:nvPr/>
            </p:nvSpPr>
            <p:spPr bwMode="auto">
              <a:xfrm>
                <a:off x="3082" y="3977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4273"/>
              <p:cNvSpPr>
                <a:spLocks/>
              </p:cNvSpPr>
              <p:nvPr/>
            </p:nvSpPr>
            <p:spPr bwMode="auto">
              <a:xfrm>
                <a:off x="3082" y="3977"/>
                <a:ext cx="2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4274"/>
              <p:cNvSpPr>
                <a:spLocks/>
              </p:cNvSpPr>
              <p:nvPr/>
            </p:nvSpPr>
            <p:spPr bwMode="auto">
              <a:xfrm>
                <a:off x="308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4275"/>
              <p:cNvSpPr>
                <a:spLocks/>
              </p:cNvSpPr>
              <p:nvPr/>
            </p:nvSpPr>
            <p:spPr bwMode="auto">
              <a:xfrm>
                <a:off x="308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4276"/>
              <p:cNvSpPr>
                <a:spLocks/>
              </p:cNvSpPr>
              <p:nvPr/>
            </p:nvSpPr>
            <p:spPr bwMode="auto">
              <a:xfrm>
                <a:off x="308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4277"/>
              <p:cNvSpPr>
                <a:spLocks/>
              </p:cNvSpPr>
              <p:nvPr/>
            </p:nvSpPr>
            <p:spPr bwMode="auto">
              <a:xfrm>
                <a:off x="308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4278"/>
              <p:cNvSpPr>
                <a:spLocks/>
              </p:cNvSpPr>
              <p:nvPr/>
            </p:nvSpPr>
            <p:spPr bwMode="auto">
              <a:xfrm>
                <a:off x="308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4279"/>
              <p:cNvSpPr>
                <a:spLocks/>
              </p:cNvSpPr>
              <p:nvPr/>
            </p:nvSpPr>
            <p:spPr bwMode="auto">
              <a:xfrm>
                <a:off x="3084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4280"/>
              <p:cNvSpPr>
                <a:spLocks/>
              </p:cNvSpPr>
              <p:nvPr/>
            </p:nvSpPr>
            <p:spPr bwMode="auto">
              <a:xfrm>
                <a:off x="3083" y="3975"/>
                <a:ext cx="4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3" y="2"/>
                  </a:cxn>
                </a:cxnLst>
                <a:rect l="0" t="0" r="r" b="b"/>
                <a:pathLst>
                  <a:path w="4" h="6">
                    <a:moveTo>
                      <a:pt x="3" y="2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4281"/>
              <p:cNvSpPr>
                <a:spLocks/>
              </p:cNvSpPr>
              <p:nvPr/>
            </p:nvSpPr>
            <p:spPr bwMode="auto">
              <a:xfrm>
                <a:off x="3083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4282"/>
              <p:cNvSpPr>
                <a:spLocks/>
              </p:cNvSpPr>
              <p:nvPr/>
            </p:nvSpPr>
            <p:spPr bwMode="auto">
              <a:xfrm>
                <a:off x="308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4283"/>
              <p:cNvSpPr>
                <a:spLocks/>
              </p:cNvSpPr>
              <p:nvPr/>
            </p:nvSpPr>
            <p:spPr bwMode="auto">
              <a:xfrm>
                <a:off x="308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4284"/>
              <p:cNvSpPr>
                <a:spLocks/>
              </p:cNvSpPr>
              <p:nvPr/>
            </p:nvSpPr>
            <p:spPr bwMode="auto">
              <a:xfrm>
                <a:off x="308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4285"/>
              <p:cNvSpPr>
                <a:spLocks/>
              </p:cNvSpPr>
              <p:nvPr/>
            </p:nvSpPr>
            <p:spPr bwMode="auto">
              <a:xfrm>
                <a:off x="308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4286"/>
              <p:cNvSpPr>
                <a:spLocks/>
              </p:cNvSpPr>
              <p:nvPr/>
            </p:nvSpPr>
            <p:spPr bwMode="auto">
              <a:xfrm>
                <a:off x="308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4287"/>
              <p:cNvSpPr>
                <a:spLocks/>
              </p:cNvSpPr>
              <p:nvPr/>
            </p:nvSpPr>
            <p:spPr bwMode="auto">
              <a:xfrm>
                <a:off x="308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4288"/>
              <p:cNvSpPr>
                <a:spLocks/>
              </p:cNvSpPr>
              <p:nvPr/>
            </p:nvSpPr>
            <p:spPr bwMode="auto">
              <a:xfrm>
                <a:off x="308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4289"/>
              <p:cNvSpPr>
                <a:spLocks/>
              </p:cNvSpPr>
              <p:nvPr/>
            </p:nvSpPr>
            <p:spPr bwMode="auto">
              <a:xfrm>
                <a:off x="308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4290"/>
              <p:cNvSpPr>
                <a:spLocks/>
              </p:cNvSpPr>
              <p:nvPr/>
            </p:nvSpPr>
            <p:spPr bwMode="auto">
              <a:xfrm>
                <a:off x="308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4291"/>
              <p:cNvSpPr>
                <a:spLocks/>
              </p:cNvSpPr>
              <p:nvPr/>
            </p:nvSpPr>
            <p:spPr bwMode="auto">
              <a:xfrm>
                <a:off x="3084" y="3977"/>
                <a:ext cx="5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4292"/>
              <p:cNvSpPr>
                <a:spLocks/>
              </p:cNvSpPr>
              <p:nvPr/>
            </p:nvSpPr>
            <p:spPr bwMode="auto">
              <a:xfrm>
                <a:off x="308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4293"/>
              <p:cNvSpPr>
                <a:spLocks/>
              </p:cNvSpPr>
              <p:nvPr/>
            </p:nvSpPr>
            <p:spPr bwMode="auto">
              <a:xfrm>
                <a:off x="308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4294"/>
              <p:cNvSpPr>
                <a:spLocks/>
              </p:cNvSpPr>
              <p:nvPr/>
            </p:nvSpPr>
            <p:spPr bwMode="auto">
              <a:xfrm>
                <a:off x="308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4295"/>
              <p:cNvSpPr>
                <a:spLocks/>
              </p:cNvSpPr>
              <p:nvPr/>
            </p:nvSpPr>
            <p:spPr bwMode="auto">
              <a:xfrm>
                <a:off x="308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4296"/>
              <p:cNvSpPr>
                <a:spLocks/>
              </p:cNvSpPr>
              <p:nvPr/>
            </p:nvSpPr>
            <p:spPr bwMode="auto">
              <a:xfrm>
                <a:off x="3086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4297"/>
              <p:cNvSpPr>
                <a:spLocks/>
              </p:cNvSpPr>
              <p:nvPr/>
            </p:nvSpPr>
            <p:spPr bwMode="auto">
              <a:xfrm>
                <a:off x="308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4298"/>
              <p:cNvSpPr>
                <a:spLocks/>
              </p:cNvSpPr>
              <p:nvPr/>
            </p:nvSpPr>
            <p:spPr bwMode="auto">
              <a:xfrm>
                <a:off x="308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4299"/>
              <p:cNvSpPr>
                <a:spLocks/>
              </p:cNvSpPr>
              <p:nvPr/>
            </p:nvSpPr>
            <p:spPr bwMode="auto">
              <a:xfrm>
                <a:off x="30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4300"/>
              <p:cNvSpPr>
                <a:spLocks/>
              </p:cNvSpPr>
              <p:nvPr/>
            </p:nvSpPr>
            <p:spPr bwMode="auto">
              <a:xfrm>
                <a:off x="30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4301"/>
              <p:cNvSpPr>
                <a:spLocks/>
              </p:cNvSpPr>
              <p:nvPr/>
            </p:nvSpPr>
            <p:spPr bwMode="auto">
              <a:xfrm>
                <a:off x="30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4302"/>
              <p:cNvSpPr>
                <a:spLocks/>
              </p:cNvSpPr>
              <p:nvPr/>
            </p:nvSpPr>
            <p:spPr bwMode="auto">
              <a:xfrm>
                <a:off x="30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4303"/>
              <p:cNvSpPr>
                <a:spLocks/>
              </p:cNvSpPr>
              <p:nvPr/>
            </p:nvSpPr>
            <p:spPr bwMode="auto">
              <a:xfrm>
                <a:off x="30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4304"/>
              <p:cNvSpPr>
                <a:spLocks/>
              </p:cNvSpPr>
              <p:nvPr/>
            </p:nvSpPr>
            <p:spPr bwMode="auto">
              <a:xfrm>
                <a:off x="30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4305"/>
              <p:cNvSpPr>
                <a:spLocks/>
              </p:cNvSpPr>
              <p:nvPr/>
            </p:nvSpPr>
            <p:spPr bwMode="auto">
              <a:xfrm>
                <a:off x="308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4306"/>
              <p:cNvSpPr>
                <a:spLocks/>
              </p:cNvSpPr>
              <p:nvPr/>
            </p:nvSpPr>
            <p:spPr bwMode="auto">
              <a:xfrm>
                <a:off x="308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4307"/>
              <p:cNvSpPr>
                <a:spLocks/>
              </p:cNvSpPr>
              <p:nvPr/>
            </p:nvSpPr>
            <p:spPr bwMode="auto">
              <a:xfrm>
                <a:off x="309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4308"/>
              <p:cNvSpPr>
                <a:spLocks/>
              </p:cNvSpPr>
              <p:nvPr/>
            </p:nvSpPr>
            <p:spPr bwMode="auto">
              <a:xfrm>
                <a:off x="3089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4309"/>
              <p:cNvSpPr>
                <a:spLocks/>
              </p:cNvSpPr>
              <p:nvPr/>
            </p:nvSpPr>
            <p:spPr bwMode="auto">
              <a:xfrm>
                <a:off x="3089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4310"/>
              <p:cNvSpPr>
                <a:spLocks/>
              </p:cNvSpPr>
              <p:nvPr/>
            </p:nvSpPr>
            <p:spPr bwMode="auto">
              <a:xfrm>
                <a:off x="30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4311"/>
              <p:cNvSpPr>
                <a:spLocks/>
              </p:cNvSpPr>
              <p:nvPr/>
            </p:nvSpPr>
            <p:spPr bwMode="auto">
              <a:xfrm>
                <a:off x="30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4312"/>
              <p:cNvSpPr>
                <a:spLocks/>
              </p:cNvSpPr>
              <p:nvPr/>
            </p:nvSpPr>
            <p:spPr bwMode="auto">
              <a:xfrm>
                <a:off x="309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4313"/>
              <p:cNvSpPr>
                <a:spLocks/>
              </p:cNvSpPr>
              <p:nvPr/>
            </p:nvSpPr>
            <p:spPr bwMode="auto">
              <a:xfrm>
                <a:off x="309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4314"/>
              <p:cNvSpPr>
                <a:spLocks/>
              </p:cNvSpPr>
              <p:nvPr/>
            </p:nvSpPr>
            <p:spPr bwMode="auto">
              <a:xfrm>
                <a:off x="30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4315"/>
              <p:cNvSpPr>
                <a:spLocks/>
              </p:cNvSpPr>
              <p:nvPr/>
            </p:nvSpPr>
            <p:spPr bwMode="auto">
              <a:xfrm>
                <a:off x="30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4316"/>
              <p:cNvSpPr>
                <a:spLocks/>
              </p:cNvSpPr>
              <p:nvPr/>
            </p:nvSpPr>
            <p:spPr bwMode="auto">
              <a:xfrm>
                <a:off x="30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4317"/>
              <p:cNvSpPr>
                <a:spLocks/>
              </p:cNvSpPr>
              <p:nvPr/>
            </p:nvSpPr>
            <p:spPr bwMode="auto">
              <a:xfrm>
                <a:off x="30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4318"/>
              <p:cNvSpPr>
                <a:spLocks/>
              </p:cNvSpPr>
              <p:nvPr/>
            </p:nvSpPr>
            <p:spPr bwMode="auto">
              <a:xfrm>
                <a:off x="30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4319"/>
              <p:cNvSpPr>
                <a:spLocks/>
              </p:cNvSpPr>
              <p:nvPr/>
            </p:nvSpPr>
            <p:spPr bwMode="auto">
              <a:xfrm>
                <a:off x="30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4320"/>
              <p:cNvSpPr>
                <a:spLocks/>
              </p:cNvSpPr>
              <p:nvPr/>
            </p:nvSpPr>
            <p:spPr bwMode="auto">
              <a:xfrm>
                <a:off x="309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4321"/>
              <p:cNvSpPr>
                <a:spLocks/>
              </p:cNvSpPr>
              <p:nvPr/>
            </p:nvSpPr>
            <p:spPr bwMode="auto">
              <a:xfrm>
                <a:off x="309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4322"/>
              <p:cNvSpPr>
                <a:spLocks/>
              </p:cNvSpPr>
              <p:nvPr/>
            </p:nvSpPr>
            <p:spPr bwMode="auto">
              <a:xfrm>
                <a:off x="309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4323"/>
              <p:cNvSpPr>
                <a:spLocks/>
              </p:cNvSpPr>
              <p:nvPr/>
            </p:nvSpPr>
            <p:spPr bwMode="auto">
              <a:xfrm>
                <a:off x="3092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4324"/>
              <p:cNvSpPr>
                <a:spLocks/>
              </p:cNvSpPr>
              <p:nvPr/>
            </p:nvSpPr>
            <p:spPr bwMode="auto">
              <a:xfrm>
                <a:off x="3092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4325"/>
              <p:cNvSpPr>
                <a:spLocks/>
              </p:cNvSpPr>
              <p:nvPr/>
            </p:nvSpPr>
            <p:spPr bwMode="auto">
              <a:xfrm>
                <a:off x="3092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4326"/>
              <p:cNvSpPr>
                <a:spLocks/>
              </p:cNvSpPr>
              <p:nvPr/>
            </p:nvSpPr>
            <p:spPr bwMode="auto">
              <a:xfrm>
                <a:off x="3092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4327"/>
              <p:cNvSpPr>
                <a:spLocks/>
              </p:cNvSpPr>
              <p:nvPr/>
            </p:nvSpPr>
            <p:spPr bwMode="auto">
              <a:xfrm>
                <a:off x="3092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4328"/>
              <p:cNvSpPr>
                <a:spLocks/>
              </p:cNvSpPr>
              <p:nvPr/>
            </p:nvSpPr>
            <p:spPr bwMode="auto">
              <a:xfrm>
                <a:off x="3092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4329"/>
              <p:cNvSpPr>
                <a:spLocks/>
              </p:cNvSpPr>
              <p:nvPr/>
            </p:nvSpPr>
            <p:spPr bwMode="auto">
              <a:xfrm>
                <a:off x="3092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4330"/>
              <p:cNvSpPr>
                <a:spLocks/>
              </p:cNvSpPr>
              <p:nvPr/>
            </p:nvSpPr>
            <p:spPr bwMode="auto">
              <a:xfrm>
                <a:off x="3092" y="3977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4331"/>
              <p:cNvSpPr>
                <a:spLocks/>
              </p:cNvSpPr>
              <p:nvPr/>
            </p:nvSpPr>
            <p:spPr bwMode="auto">
              <a:xfrm>
                <a:off x="3092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4332"/>
              <p:cNvSpPr>
                <a:spLocks/>
              </p:cNvSpPr>
              <p:nvPr/>
            </p:nvSpPr>
            <p:spPr bwMode="auto">
              <a:xfrm>
                <a:off x="3092" y="3975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4333"/>
              <p:cNvSpPr>
                <a:spLocks/>
              </p:cNvSpPr>
              <p:nvPr/>
            </p:nvSpPr>
            <p:spPr bwMode="auto">
              <a:xfrm>
                <a:off x="3092" y="3974"/>
                <a:ext cx="5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4334"/>
              <p:cNvSpPr>
                <a:spLocks/>
              </p:cNvSpPr>
              <p:nvPr/>
            </p:nvSpPr>
            <p:spPr bwMode="auto">
              <a:xfrm>
                <a:off x="3093" y="3970"/>
                <a:ext cx="4" cy="7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7">
                    <a:moveTo>
                      <a:pt x="4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4335"/>
              <p:cNvSpPr>
                <a:spLocks/>
              </p:cNvSpPr>
              <p:nvPr/>
            </p:nvSpPr>
            <p:spPr bwMode="auto">
              <a:xfrm>
                <a:off x="3093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4336"/>
              <p:cNvSpPr>
                <a:spLocks/>
              </p:cNvSpPr>
              <p:nvPr/>
            </p:nvSpPr>
            <p:spPr bwMode="auto">
              <a:xfrm>
                <a:off x="3093" y="3974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4337"/>
              <p:cNvSpPr>
                <a:spLocks/>
              </p:cNvSpPr>
              <p:nvPr/>
            </p:nvSpPr>
            <p:spPr bwMode="auto">
              <a:xfrm>
                <a:off x="3093" y="3975"/>
                <a:ext cx="4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4338"/>
              <p:cNvSpPr>
                <a:spLocks/>
              </p:cNvSpPr>
              <p:nvPr/>
            </p:nvSpPr>
            <p:spPr bwMode="auto">
              <a:xfrm>
                <a:off x="3095" y="3974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4339"/>
              <p:cNvSpPr>
                <a:spLocks/>
              </p:cNvSpPr>
              <p:nvPr/>
            </p:nvSpPr>
            <p:spPr bwMode="auto">
              <a:xfrm>
                <a:off x="3095" y="3974"/>
                <a:ext cx="2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0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4340"/>
              <p:cNvSpPr>
                <a:spLocks/>
              </p:cNvSpPr>
              <p:nvPr/>
            </p:nvSpPr>
            <p:spPr bwMode="auto">
              <a:xfrm>
                <a:off x="3096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4341"/>
              <p:cNvSpPr>
                <a:spLocks/>
              </p:cNvSpPr>
              <p:nvPr/>
            </p:nvSpPr>
            <p:spPr bwMode="auto">
              <a:xfrm>
                <a:off x="3093" y="3975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4342"/>
              <p:cNvSpPr>
                <a:spLocks/>
              </p:cNvSpPr>
              <p:nvPr/>
            </p:nvSpPr>
            <p:spPr bwMode="auto">
              <a:xfrm>
                <a:off x="3095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4343"/>
              <p:cNvSpPr>
                <a:spLocks/>
              </p:cNvSpPr>
              <p:nvPr/>
            </p:nvSpPr>
            <p:spPr bwMode="auto">
              <a:xfrm>
                <a:off x="3095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4344"/>
              <p:cNvSpPr>
                <a:spLocks/>
              </p:cNvSpPr>
              <p:nvPr/>
            </p:nvSpPr>
            <p:spPr bwMode="auto">
              <a:xfrm>
                <a:off x="309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4345"/>
              <p:cNvSpPr>
                <a:spLocks/>
              </p:cNvSpPr>
              <p:nvPr/>
            </p:nvSpPr>
            <p:spPr bwMode="auto">
              <a:xfrm>
                <a:off x="3095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4346"/>
              <p:cNvSpPr>
                <a:spLocks/>
              </p:cNvSpPr>
              <p:nvPr/>
            </p:nvSpPr>
            <p:spPr bwMode="auto">
              <a:xfrm>
                <a:off x="309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4347"/>
              <p:cNvSpPr>
                <a:spLocks/>
              </p:cNvSpPr>
              <p:nvPr/>
            </p:nvSpPr>
            <p:spPr bwMode="auto">
              <a:xfrm>
                <a:off x="3095" y="3977"/>
                <a:ext cx="5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4348"/>
              <p:cNvSpPr>
                <a:spLocks/>
              </p:cNvSpPr>
              <p:nvPr/>
            </p:nvSpPr>
            <p:spPr bwMode="auto">
              <a:xfrm>
                <a:off x="3096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4349"/>
              <p:cNvSpPr>
                <a:spLocks/>
              </p:cNvSpPr>
              <p:nvPr/>
            </p:nvSpPr>
            <p:spPr bwMode="auto">
              <a:xfrm>
                <a:off x="3097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4350"/>
              <p:cNvSpPr>
                <a:spLocks/>
              </p:cNvSpPr>
              <p:nvPr/>
            </p:nvSpPr>
            <p:spPr bwMode="auto">
              <a:xfrm>
                <a:off x="3097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4351"/>
              <p:cNvSpPr>
                <a:spLocks/>
              </p:cNvSpPr>
              <p:nvPr/>
            </p:nvSpPr>
            <p:spPr bwMode="auto">
              <a:xfrm>
                <a:off x="3099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4352"/>
              <p:cNvSpPr>
                <a:spLocks/>
              </p:cNvSpPr>
              <p:nvPr/>
            </p:nvSpPr>
            <p:spPr bwMode="auto">
              <a:xfrm>
                <a:off x="3099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4353"/>
              <p:cNvSpPr>
                <a:spLocks/>
              </p:cNvSpPr>
              <p:nvPr/>
            </p:nvSpPr>
            <p:spPr bwMode="auto">
              <a:xfrm>
                <a:off x="3097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4354"/>
              <p:cNvSpPr>
                <a:spLocks/>
              </p:cNvSpPr>
              <p:nvPr/>
            </p:nvSpPr>
            <p:spPr bwMode="auto">
              <a:xfrm>
                <a:off x="3097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4355"/>
              <p:cNvSpPr>
                <a:spLocks/>
              </p:cNvSpPr>
              <p:nvPr/>
            </p:nvSpPr>
            <p:spPr bwMode="auto">
              <a:xfrm>
                <a:off x="309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4356"/>
              <p:cNvSpPr>
                <a:spLocks/>
              </p:cNvSpPr>
              <p:nvPr/>
            </p:nvSpPr>
            <p:spPr bwMode="auto">
              <a:xfrm>
                <a:off x="309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4357"/>
              <p:cNvSpPr>
                <a:spLocks/>
              </p:cNvSpPr>
              <p:nvPr/>
            </p:nvSpPr>
            <p:spPr bwMode="auto">
              <a:xfrm>
                <a:off x="309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4358"/>
              <p:cNvSpPr>
                <a:spLocks/>
              </p:cNvSpPr>
              <p:nvPr/>
            </p:nvSpPr>
            <p:spPr bwMode="auto">
              <a:xfrm>
                <a:off x="309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4359"/>
              <p:cNvSpPr>
                <a:spLocks/>
              </p:cNvSpPr>
              <p:nvPr/>
            </p:nvSpPr>
            <p:spPr bwMode="auto">
              <a:xfrm>
                <a:off x="31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4360"/>
              <p:cNvSpPr>
                <a:spLocks/>
              </p:cNvSpPr>
              <p:nvPr/>
            </p:nvSpPr>
            <p:spPr bwMode="auto">
              <a:xfrm>
                <a:off x="31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4361"/>
              <p:cNvSpPr>
                <a:spLocks/>
              </p:cNvSpPr>
              <p:nvPr/>
            </p:nvSpPr>
            <p:spPr bwMode="auto">
              <a:xfrm>
                <a:off x="31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4362"/>
              <p:cNvSpPr>
                <a:spLocks/>
              </p:cNvSpPr>
              <p:nvPr/>
            </p:nvSpPr>
            <p:spPr bwMode="auto">
              <a:xfrm>
                <a:off x="31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4363"/>
              <p:cNvSpPr>
                <a:spLocks/>
              </p:cNvSpPr>
              <p:nvPr/>
            </p:nvSpPr>
            <p:spPr bwMode="auto">
              <a:xfrm>
                <a:off x="31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4364"/>
              <p:cNvSpPr>
                <a:spLocks/>
              </p:cNvSpPr>
              <p:nvPr/>
            </p:nvSpPr>
            <p:spPr bwMode="auto">
              <a:xfrm>
                <a:off x="31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4365"/>
              <p:cNvSpPr>
                <a:spLocks/>
              </p:cNvSpPr>
              <p:nvPr/>
            </p:nvSpPr>
            <p:spPr bwMode="auto">
              <a:xfrm>
                <a:off x="310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4366"/>
              <p:cNvSpPr>
                <a:spLocks/>
              </p:cNvSpPr>
              <p:nvPr/>
            </p:nvSpPr>
            <p:spPr bwMode="auto">
              <a:xfrm>
                <a:off x="310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4367"/>
              <p:cNvSpPr>
                <a:spLocks/>
              </p:cNvSpPr>
              <p:nvPr/>
            </p:nvSpPr>
            <p:spPr bwMode="auto">
              <a:xfrm>
                <a:off x="31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4368"/>
              <p:cNvSpPr>
                <a:spLocks/>
              </p:cNvSpPr>
              <p:nvPr/>
            </p:nvSpPr>
            <p:spPr bwMode="auto">
              <a:xfrm>
                <a:off x="3100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4369"/>
              <p:cNvSpPr>
                <a:spLocks/>
              </p:cNvSpPr>
              <p:nvPr/>
            </p:nvSpPr>
            <p:spPr bwMode="auto">
              <a:xfrm>
                <a:off x="31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4370"/>
              <p:cNvSpPr>
                <a:spLocks/>
              </p:cNvSpPr>
              <p:nvPr/>
            </p:nvSpPr>
            <p:spPr bwMode="auto">
              <a:xfrm>
                <a:off x="31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4371"/>
              <p:cNvSpPr>
                <a:spLocks/>
              </p:cNvSpPr>
              <p:nvPr/>
            </p:nvSpPr>
            <p:spPr bwMode="auto">
              <a:xfrm>
                <a:off x="310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4372"/>
              <p:cNvSpPr>
                <a:spLocks/>
              </p:cNvSpPr>
              <p:nvPr/>
            </p:nvSpPr>
            <p:spPr bwMode="auto">
              <a:xfrm>
                <a:off x="310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4373"/>
              <p:cNvSpPr>
                <a:spLocks/>
              </p:cNvSpPr>
              <p:nvPr/>
            </p:nvSpPr>
            <p:spPr bwMode="auto">
              <a:xfrm>
                <a:off x="310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4374"/>
              <p:cNvSpPr>
                <a:spLocks/>
              </p:cNvSpPr>
              <p:nvPr/>
            </p:nvSpPr>
            <p:spPr bwMode="auto">
              <a:xfrm>
                <a:off x="31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4375"/>
              <p:cNvSpPr>
                <a:spLocks/>
              </p:cNvSpPr>
              <p:nvPr/>
            </p:nvSpPr>
            <p:spPr bwMode="auto">
              <a:xfrm>
                <a:off x="31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4376"/>
              <p:cNvSpPr>
                <a:spLocks/>
              </p:cNvSpPr>
              <p:nvPr/>
            </p:nvSpPr>
            <p:spPr bwMode="auto">
              <a:xfrm>
                <a:off x="31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4377"/>
              <p:cNvSpPr>
                <a:spLocks/>
              </p:cNvSpPr>
              <p:nvPr/>
            </p:nvSpPr>
            <p:spPr bwMode="auto">
              <a:xfrm>
                <a:off x="31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4378"/>
              <p:cNvSpPr>
                <a:spLocks/>
              </p:cNvSpPr>
              <p:nvPr/>
            </p:nvSpPr>
            <p:spPr bwMode="auto">
              <a:xfrm>
                <a:off x="31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4379"/>
              <p:cNvSpPr>
                <a:spLocks/>
              </p:cNvSpPr>
              <p:nvPr/>
            </p:nvSpPr>
            <p:spPr bwMode="auto">
              <a:xfrm>
                <a:off x="31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4380"/>
              <p:cNvSpPr>
                <a:spLocks/>
              </p:cNvSpPr>
              <p:nvPr/>
            </p:nvSpPr>
            <p:spPr bwMode="auto">
              <a:xfrm>
                <a:off x="310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4381"/>
              <p:cNvSpPr>
                <a:spLocks/>
              </p:cNvSpPr>
              <p:nvPr/>
            </p:nvSpPr>
            <p:spPr bwMode="auto">
              <a:xfrm>
                <a:off x="310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4382"/>
              <p:cNvSpPr>
                <a:spLocks/>
              </p:cNvSpPr>
              <p:nvPr/>
            </p:nvSpPr>
            <p:spPr bwMode="auto">
              <a:xfrm>
                <a:off x="310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4383"/>
              <p:cNvSpPr>
                <a:spLocks/>
              </p:cNvSpPr>
              <p:nvPr/>
            </p:nvSpPr>
            <p:spPr bwMode="auto">
              <a:xfrm>
                <a:off x="3102" y="3978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4384"/>
              <p:cNvSpPr>
                <a:spLocks/>
              </p:cNvSpPr>
              <p:nvPr/>
            </p:nvSpPr>
            <p:spPr bwMode="auto">
              <a:xfrm>
                <a:off x="3102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4385"/>
              <p:cNvSpPr>
                <a:spLocks/>
              </p:cNvSpPr>
              <p:nvPr/>
            </p:nvSpPr>
            <p:spPr bwMode="auto">
              <a:xfrm>
                <a:off x="3103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4386"/>
              <p:cNvSpPr>
                <a:spLocks/>
              </p:cNvSpPr>
              <p:nvPr/>
            </p:nvSpPr>
            <p:spPr bwMode="auto">
              <a:xfrm>
                <a:off x="3105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4387"/>
              <p:cNvSpPr>
                <a:spLocks/>
              </p:cNvSpPr>
              <p:nvPr/>
            </p:nvSpPr>
            <p:spPr bwMode="auto">
              <a:xfrm>
                <a:off x="3103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4388"/>
              <p:cNvSpPr>
                <a:spLocks/>
              </p:cNvSpPr>
              <p:nvPr/>
            </p:nvSpPr>
            <p:spPr bwMode="auto">
              <a:xfrm>
                <a:off x="3103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4389"/>
              <p:cNvSpPr>
                <a:spLocks/>
              </p:cNvSpPr>
              <p:nvPr/>
            </p:nvSpPr>
            <p:spPr bwMode="auto">
              <a:xfrm>
                <a:off x="3103" y="3977"/>
                <a:ext cx="5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4390"/>
              <p:cNvSpPr>
                <a:spLocks/>
              </p:cNvSpPr>
              <p:nvPr/>
            </p:nvSpPr>
            <p:spPr bwMode="auto">
              <a:xfrm>
                <a:off x="31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4391"/>
              <p:cNvSpPr>
                <a:spLocks/>
              </p:cNvSpPr>
              <p:nvPr/>
            </p:nvSpPr>
            <p:spPr bwMode="auto">
              <a:xfrm>
                <a:off x="310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4392"/>
              <p:cNvSpPr>
                <a:spLocks/>
              </p:cNvSpPr>
              <p:nvPr/>
            </p:nvSpPr>
            <p:spPr bwMode="auto">
              <a:xfrm>
                <a:off x="3103" y="3978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4393"/>
              <p:cNvSpPr>
                <a:spLocks/>
              </p:cNvSpPr>
              <p:nvPr/>
            </p:nvSpPr>
            <p:spPr bwMode="auto">
              <a:xfrm>
                <a:off x="3103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4394"/>
              <p:cNvSpPr>
                <a:spLocks/>
              </p:cNvSpPr>
              <p:nvPr/>
            </p:nvSpPr>
            <p:spPr bwMode="auto">
              <a:xfrm>
                <a:off x="3105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4395"/>
              <p:cNvSpPr>
                <a:spLocks/>
              </p:cNvSpPr>
              <p:nvPr/>
            </p:nvSpPr>
            <p:spPr bwMode="auto">
              <a:xfrm>
                <a:off x="3105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4396"/>
              <p:cNvSpPr>
                <a:spLocks/>
              </p:cNvSpPr>
              <p:nvPr/>
            </p:nvSpPr>
            <p:spPr bwMode="auto">
              <a:xfrm>
                <a:off x="3105" y="3974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4397"/>
              <p:cNvSpPr>
                <a:spLocks/>
              </p:cNvSpPr>
              <p:nvPr/>
            </p:nvSpPr>
            <p:spPr bwMode="auto">
              <a:xfrm>
                <a:off x="3108" y="3974"/>
                <a:ext cx="1" cy="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"/>
                  </a:cxn>
                </a:cxnLst>
                <a:rect l="0" t="0" r="r" b="b"/>
                <a:pathLst>
                  <a:path w="1" h="6">
                    <a:moveTo>
                      <a:pt x="1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4398"/>
              <p:cNvSpPr>
                <a:spLocks/>
              </p:cNvSpPr>
              <p:nvPr/>
            </p:nvSpPr>
            <p:spPr bwMode="auto">
              <a:xfrm>
                <a:off x="3105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4399"/>
              <p:cNvSpPr>
                <a:spLocks/>
              </p:cNvSpPr>
              <p:nvPr/>
            </p:nvSpPr>
            <p:spPr bwMode="auto">
              <a:xfrm>
                <a:off x="3105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4400"/>
              <p:cNvSpPr>
                <a:spLocks/>
              </p:cNvSpPr>
              <p:nvPr/>
            </p:nvSpPr>
            <p:spPr bwMode="auto">
              <a:xfrm>
                <a:off x="3105" y="3977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4401"/>
              <p:cNvSpPr>
                <a:spLocks/>
              </p:cNvSpPr>
              <p:nvPr/>
            </p:nvSpPr>
            <p:spPr bwMode="auto">
              <a:xfrm>
                <a:off x="3105" y="3977"/>
                <a:ext cx="6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4402"/>
              <p:cNvSpPr>
                <a:spLocks/>
              </p:cNvSpPr>
              <p:nvPr/>
            </p:nvSpPr>
            <p:spPr bwMode="auto">
              <a:xfrm>
                <a:off x="3106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4403"/>
              <p:cNvSpPr>
                <a:spLocks/>
              </p:cNvSpPr>
              <p:nvPr/>
            </p:nvSpPr>
            <p:spPr bwMode="auto">
              <a:xfrm>
                <a:off x="3108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4404"/>
              <p:cNvSpPr>
                <a:spLocks/>
              </p:cNvSpPr>
              <p:nvPr/>
            </p:nvSpPr>
            <p:spPr bwMode="auto">
              <a:xfrm>
                <a:off x="3108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4405"/>
              <p:cNvSpPr>
                <a:spLocks/>
              </p:cNvSpPr>
              <p:nvPr/>
            </p:nvSpPr>
            <p:spPr bwMode="auto">
              <a:xfrm>
                <a:off x="3109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4406"/>
              <p:cNvSpPr>
                <a:spLocks/>
              </p:cNvSpPr>
              <p:nvPr/>
            </p:nvSpPr>
            <p:spPr bwMode="auto">
              <a:xfrm>
                <a:off x="3108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4407"/>
              <p:cNvSpPr>
                <a:spLocks/>
              </p:cNvSpPr>
              <p:nvPr/>
            </p:nvSpPr>
            <p:spPr bwMode="auto">
              <a:xfrm>
                <a:off x="3106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4408"/>
              <p:cNvSpPr>
                <a:spLocks/>
              </p:cNvSpPr>
              <p:nvPr/>
            </p:nvSpPr>
            <p:spPr bwMode="auto">
              <a:xfrm>
                <a:off x="3106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4409"/>
              <p:cNvSpPr>
                <a:spLocks/>
              </p:cNvSpPr>
              <p:nvPr/>
            </p:nvSpPr>
            <p:spPr bwMode="auto">
              <a:xfrm>
                <a:off x="3108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4410"/>
              <p:cNvSpPr>
                <a:spLocks/>
              </p:cNvSpPr>
              <p:nvPr/>
            </p:nvSpPr>
            <p:spPr bwMode="auto">
              <a:xfrm>
                <a:off x="3108" y="3977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4411"/>
              <p:cNvSpPr>
                <a:spLocks/>
              </p:cNvSpPr>
              <p:nvPr/>
            </p:nvSpPr>
            <p:spPr bwMode="auto">
              <a:xfrm>
                <a:off x="3108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4412"/>
              <p:cNvSpPr>
                <a:spLocks/>
              </p:cNvSpPr>
              <p:nvPr/>
            </p:nvSpPr>
            <p:spPr bwMode="auto">
              <a:xfrm>
                <a:off x="3108" y="397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4413"/>
              <p:cNvSpPr>
                <a:spLocks/>
              </p:cNvSpPr>
              <p:nvPr/>
            </p:nvSpPr>
            <p:spPr bwMode="auto">
              <a:xfrm>
                <a:off x="3108" y="3974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4414"/>
              <p:cNvSpPr>
                <a:spLocks/>
              </p:cNvSpPr>
              <p:nvPr/>
            </p:nvSpPr>
            <p:spPr bwMode="auto">
              <a:xfrm>
                <a:off x="3108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4415"/>
              <p:cNvSpPr>
                <a:spLocks/>
              </p:cNvSpPr>
              <p:nvPr/>
            </p:nvSpPr>
            <p:spPr bwMode="auto">
              <a:xfrm>
                <a:off x="3108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4416"/>
              <p:cNvSpPr>
                <a:spLocks/>
              </p:cNvSpPr>
              <p:nvPr/>
            </p:nvSpPr>
            <p:spPr bwMode="auto">
              <a:xfrm>
                <a:off x="3108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4417"/>
              <p:cNvSpPr>
                <a:spLocks/>
              </p:cNvSpPr>
              <p:nvPr/>
            </p:nvSpPr>
            <p:spPr bwMode="auto">
              <a:xfrm>
                <a:off x="3109" y="3972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4418"/>
              <p:cNvSpPr>
                <a:spLocks/>
              </p:cNvSpPr>
              <p:nvPr/>
            </p:nvSpPr>
            <p:spPr bwMode="auto">
              <a:xfrm>
                <a:off x="3109" y="3970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4419"/>
              <p:cNvSpPr>
                <a:spLocks/>
              </p:cNvSpPr>
              <p:nvPr/>
            </p:nvSpPr>
            <p:spPr bwMode="auto">
              <a:xfrm>
                <a:off x="3109" y="3970"/>
                <a:ext cx="4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4420"/>
              <p:cNvSpPr>
                <a:spLocks/>
              </p:cNvSpPr>
              <p:nvPr/>
            </p:nvSpPr>
            <p:spPr bwMode="auto">
              <a:xfrm>
                <a:off x="3112" y="3970"/>
                <a:ext cx="1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2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4421"/>
              <p:cNvSpPr>
                <a:spLocks/>
              </p:cNvSpPr>
              <p:nvPr/>
            </p:nvSpPr>
            <p:spPr bwMode="auto">
              <a:xfrm>
                <a:off x="3109" y="3970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4422"/>
              <p:cNvSpPr>
                <a:spLocks/>
              </p:cNvSpPr>
              <p:nvPr/>
            </p:nvSpPr>
            <p:spPr bwMode="auto">
              <a:xfrm>
                <a:off x="3111" y="3970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4423"/>
              <p:cNvSpPr>
                <a:spLocks/>
              </p:cNvSpPr>
              <p:nvPr/>
            </p:nvSpPr>
            <p:spPr bwMode="auto">
              <a:xfrm>
                <a:off x="3109" y="3970"/>
                <a:ext cx="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4424"/>
              <p:cNvSpPr>
                <a:spLocks/>
              </p:cNvSpPr>
              <p:nvPr/>
            </p:nvSpPr>
            <p:spPr bwMode="auto">
              <a:xfrm>
                <a:off x="3111" y="3968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4425"/>
              <p:cNvSpPr>
                <a:spLocks/>
              </p:cNvSpPr>
              <p:nvPr/>
            </p:nvSpPr>
            <p:spPr bwMode="auto">
              <a:xfrm>
                <a:off x="3111" y="3968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4426"/>
              <p:cNvSpPr>
                <a:spLocks/>
              </p:cNvSpPr>
              <p:nvPr/>
            </p:nvSpPr>
            <p:spPr bwMode="auto">
              <a:xfrm>
                <a:off x="3112" y="3968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4427"/>
              <p:cNvSpPr>
                <a:spLocks/>
              </p:cNvSpPr>
              <p:nvPr/>
            </p:nvSpPr>
            <p:spPr bwMode="auto">
              <a:xfrm>
                <a:off x="3112" y="3968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4428"/>
              <p:cNvSpPr>
                <a:spLocks/>
              </p:cNvSpPr>
              <p:nvPr/>
            </p:nvSpPr>
            <p:spPr bwMode="auto">
              <a:xfrm>
                <a:off x="3111" y="3968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4429"/>
              <p:cNvSpPr>
                <a:spLocks/>
              </p:cNvSpPr>
              <p:nvPr/>
            </p:nvSpPr>
            <p:spPr bwMode="auto">
              <a:xfrm>
                <a:off x="3112" y="3968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4430"/>
              <p:cNvSpPr>
                <a:spLocks/>
              </p:cNvSpPr>
              <p:nvPr/>
            </p:nvSpPr>
            <p:spPr bwMode="auto">
              <a:xfrm>
                <a:off x="3112" y="3968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4431"/>
              <p:cNvSpPr>
                <a:spLocks/>
              </p:cNvSpPr>
              <p:nvPr/>
            </p:nvSpPr>
            <p:spPr bwMode="auto">
              <a:xfrm>
                <a:off x="3112" y="3968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4432"/>
              <p:cNvSpPr>
                <a:spLocks/>
              </p:cNvSpPr>
              <p:nvPr/>
            </p:nvSpPr>
            <p:spPr bwMode="auto">
              <a:xfrm>
                <a:off x="3113" y="3968"/>
                <a:ext cx="3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4433"/>
              <p:cNvSpPr>
                <a:spLocks/>
              </p:cNvSpPr>
              <p:nvPr/>
            </p:nvSpPr>
            <p:spPr bwMode="auto">
              <a:xfrm>
                <a:off x="3112" y="3970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4434"/>
              <p:cNvSpPr>
                <a:spLocks/>
              </p:cNvSpPr>
              <p:nvPr/>
            </p:nvSpPr>
            <p:spPr bwMode="auto">
              <a:xfrm>
                <a:off x="3112" y="3970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4435"/>
              <p:cNvSpPr>
                <a:spLocks/>
              </p:cNvSpPr>
              <p:nvPr/>
            </p:nvSpPr>
            <p:spPr bwMode="auto">
              <a:xfrm>
                <a:off x="3113" y="3970"/>
                <a:ext cx="3" cy="5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3" y="4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4436"/>
              <p:cNvSpPr>
                <a:spLocks/>
              </p:cNvSpPr>
              <p:nvPr/>
            </p:nvSpPr>
            <p:spPr bwMode="auto">
              <a:xfrm>
                <a:off x="3113" y="3970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4437"/>
              <p:cNvSpPr>
                <a:spLocks/>
              </p:cNvSpPr>
              <p:nvPr/>
            </p:nvSpPr>
            <p:spPr bwMode="auto">
              <a:xfrm>
                <a:off x="3115" y="3970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4639"/>
            <p:cNvGrpSpPr>
              <a:grpSpLocks/>
            </p:cNvGrpSpPr>
            <p:nvPr/>
          </p:nvGrpSpPr>
          <p:grpSpPr bwMode="auto">
            <a:xfrm>
              <a:off x="3112" y="3965"/>
              <a:ext cx="44" cy="18"/>
              <a:chOff x="3112" y="3965"/>
              <a:chExt cx="44" cy="18"/>
            </a:xfrm>
          </p:grpSpPr>
          <p:sp>
            <p:nvSpPr>
              <p:cNvPr id="788" name="Freeform 4439"/>
              <p:cNvSpPr>
                <a:spLocks/>
              </p:cNvSpPr>
              <p:nvPr/>
            </p:nvSpPr>
            <p:spPr bwMode="auto">
              <a:xfrm>
                <a:off x="3113" y="3970"/>
                <a:ext cx="5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5" y="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4440"/>
              <p:cNvSpPr>
                <a:spLocks/>
              </p:cNvSpPr>
              <p:nvPr/>
            </p:nvSpPr>
            <p:spPr bwMode="auto">
              <a:xfrm>
                <a:off x="3112" y="3971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4441"/>
              <p:cNvSpPr>
                <a:spLocks/>
              </p:cNvSpPr>
              <p:nvPr/>
            </p:nvSpPr>
            <p:spPr bwMode="auto">
              <a:xfrm>
                <a:off x="3113" y="3971"/>
                <a:ext cx="5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4442"/>
              <p:cNvSpPr>
                <a:spLocks/>
              </p:cNvSpPr>
              <p:nvPr/>
            </p:nvSpPr>
            <p:spPr bwMode="auto">
              <a:xfrm>
                <a:off x="3115" y="3970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0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4443"/>
              <p:cNvSpPr>
                <a:spLocks/>
              </p:cNvSpPr>
              <p:nvPr/>
            </p:nvSpPr>
            <p:spPr bwMode="auto">
              <a:xfrm>
                <a:off x="3116" y="3970"/>
                <a:ext cx="2" cy="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4444"/>
              <p:cNvSpPr>
                <a:spLocks/>
              </p:cNvSpPr>
              <p:nvPr/>
            </p:nvSpPr>
            <p:spPr bwMode="auto">
              <a:xfrm>
                <a:off x="3113" y="3971"/>
                <a:ext cx="5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5" y="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4445"/>
              <p:cNvSpPr>
                <a:spLocks/>
              </p:cNvSpPr>
              <p:nvPr/>
            </p:nvSpPr>
            <p:spPr bwMode="auto">
              <a:xfrm>
                <a:off x="3113" y="397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4446"/>
              <p:cNvSpPr>
                <a:spLocks/>
              </p:cNvSpPr>
              <p:nvPr/>
            </p:nvSpPr>
            <p:spPr bwMode="auto">
              <a:xfrm>
                <a:off x="3113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4447"/>
              <p:cNvSpPr>
                <a:spLocks/>
              </p:cNvSpPr>
              <p:nvPr/>
            </p:nvSpPr>
            <p:spPr bwMode="auto">
              <a:xfrm>
                <a:off x="3113" y="3972"/>
                <a:ext cx="6" cy="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6" y="3"/>
                  </a:cxn>
                  <a:cxn ang="0">
                    <a:pos x="2" y="3"/>
                  </a:cxn>
                  <a:cxn ang="0">
                    <a:pos x="3" y="8"/>
                  </a:cxn>
                  <a:cxn ang="0">
                    <a:pos x="6" y="3"/>
                  </a:cxn>
                </a:cxnLst>
                <a:rect l="0" t="0" r="r" b="b"/>
                <a:pathLst>
                  <a:path w="6" h="8">
                    <a:moveTo>
                      <a:pt x="6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3" y="8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4448"/>
              <p:cNvSpPr>
                <a:spLocks/>
              </p:cNvSpPr>
              <p:nvPr/>
            </p:nvSpPr>
            <p:spPr bwMode="auto">
              <a:xfrm>
                <a:off x="3115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4449"/>
              <p:cNvSpPr>
                <a:spLocks/>
              </p:cNvSpPr>
              <p:nvPr/>
            </p:nvSpPr>
            <p:spPr bwMode="auto">
              <a:xfrm>
                <a:off x="3115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4450"/>
              <p:cNvSpPr>
                <a:spLocks/>
              </p:cNvSpPr>
              <p:nvPr/>
            </p:nvSpPr>
            <p:spPr bwMode="auto">
              <a:xfrm>
                <a:off x="3115" y="3971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4451"/>
              <p:cNvSpPr>
                <a:spLocks/>
              </p:cNvSpPr>
              <p:nvPr/>
            </p:nvSpPr>
            <p:spPr bwMode="auto">
              <a:xfrm>
                <a:off x="3118" y="3971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4452"/>
              <p:cNvSpPr>
                <a:spLocks/>
              </p:cNvSpPr>
              <p:nvPr/>
            </p:nvSpPr>
            <p:spPr bwMode="auto">
              <a:xfrm>
                <a:off x="3115" y="3971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4453"/>
              <p:cNvSpPr>
                <a:spLocks/>
              </p:cNvSpPr>
              <p:nvPr/>
            </p:nvSpPr>
            <p:spPr bwMode="auto">
              <a:xfrm>
                <a:off x="3115" y="3972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4454"/>
              <p:cNvSpPr>
                <a:spLocks/>
              </p:cNvSpPr>
              <p:nvPr/>
            </p:nvSpPr>
            <p:spPr bwMode="auto">
              <a:xfrm>
                <a:off x="3116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4455"/>
              <p:cNvSpPr>
                <a:spLocks/>
              </p:cNvSpPr>
              <p:nvPr/>
            </p:nvSpPr>
            <p:spPr bwMode="auto">
              <a:xfrm>
                <a:off x="3116" y="3972"/>
                <a:ext cx="5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5" y="2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4456"/>
              <p:cNvSpPr>
                <a:spLocks/>
              </p:cNvSpPr>
              <p:nvPr/>
            </p:nvSpPr>
            <p:spPr bwMode="auto">
              <a:xfrm>
                <a:off x="3116" y="3974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4457"/>
              <p:cNvSpPr>
                <a:spLocks/>
              </p:cNvSpPr>
              <p:nvPr/>
            </p:nvSpPr>
            <p:spPr bwMode="auto">
              <a:xfrm>
                <a:off x="3116" y="3975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4458"/>
              <p:cNvSpPr>
                <a:spLocks/>
              </p:cNvSpPr>
              <p:nvPr/>
            </p:nvSpPr>
            <p:spPr bwMode="auto">
              <a:xfrm>
                <a:off x="3116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4459"/>
              <p:cNvSpPr>
                <a:spLocks/>
              </p:cNvSpPr>
              <p:nvPr/>
            </p:nvSpPr>
            <p:spPr bwMode="auto">
              <a:xfrm>
                <a:off x="3116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4460"/>
              <p:cNvSpPr>
                <a:spLocks/>
              </p:cNvSpPr>
              <p:nvPr/>
            </p:nvSpPr>
            <p:spPr bwMode="auto">
              <a:xfrm>
                <a:off x="3116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4461"/>
              <p:cNvSpPr>
                <a:spLocks/>
              </p:cNvSpPr>
              <p:nvPr/>
            </p:nvSpPr>
            <p:spPr bwMode="auto">
              <a:xfrm>
                <a:off x="3116" y="3975"/>
                <a:ext cx="6" cy="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6" y="2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4462"/>
              <p:cNvSpPr>
                <a:spLocks/>
              </p:cNvSpPr>
              <p:nvPr/>
            </p:nvSpPr>
            <p:spPr bwMode="auto">
              <a:xfrm>
                <a:off x="3116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4463"/>
              <p:cNvSpPr>
                <a:spLocks/>
              </p:cNvSpPr>
              <p:nvPr/>
            </p:nvSpPr>
            <p:spPr bwMode="auto">
              <a:xfrm>
                <a:off x="3118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4464"/>
              <p:cNvSpPr>
                <a:spLocks/>
              </p:cNvSpPr>
              <p:nvPr/>
            </p:nvSpPr>
            <p:spPr bwMode="auto">
              <a:xfrm>
                <a:off x="3119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4465"/>
              <p:cNvSpPr>
                <a:spLocks/>
              </p:cNvSpPr>
              <p:nvPr/>
            </p:nvSpPr>
            <p:spPr bwMode="auto">
              <a:xfrm>
                <a:off x="3118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4466"/>
              <p:cNvSpPr>
                <a:spLocks/>
              </p:cNvSpPr>
              <p:nvPr/>
            </p:nvSpPr>
            <p:spPr bwMode="auto">
              <a:xfrm>
                <a:off x="3118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6">
                    <a:moveTo>
                      <a:pt x="4" y="1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4467"/>
              <p:cNvSpPr>
                <a:spLocks/>
              </p:cNvSpPr>
              <p:nvPr/>
            </p:nvSpPr>
            <p:spPr bwMode="auto">
              <a:xfrm>
                <a:off x="3119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4468"/>
              <p:cNvSpPr>
                <a:spLocks/>
              </p:cNvSpPr>
              <p:nvPr/>
            </p:nvSpPr>
            <p:spPr bwMode="auto">
              <a:xfrm>
                <a:off x="3119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2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4469"/>
              <p:cNvSpPr>
                <a:spLocks/>
              </p:cNvSpPr>
              <p:nvPr/>
            </p:nvSpPr>
            <p:spPr bwMode="auto">
              <a:xfrm>
                <a:off x="3119" y="3975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4470"/>
              <p:cNvSpPr>
                <a:spLocks/>
              </p:cNvSpPr>
              <p:nvPr/>
            </p:nvSpPr>
            <p:spPr bwMode="auto">
              <a:xfrm>
                <a:off x="3121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5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4471"/>
              <p:cNvSpPr>
                <a:spLocks/>
              </p:cNvSpPr>
              <p:nvPr/>
            </p:nvSpPr>
            <p:spPr bwMode="auto">
              <a:xfrm>
                <a:off x="3121" y="3974"/>
                <a:ext cx="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3" y="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4472"/>
              <p:cNvSpPr>
                <a:spLocks/>
              </p:cNvSpPr>
              <p:nvPr/>
            </p:nvSpPr>
            <p:spPr bwMode="auto">
              <a:xfrm>
                <a:off x="3119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4473"/>
              <p:cNvSpPr>
                <a:spLocks/>
              </p:cNvSpPr>
              <p:nvPr/>
            </p:nvSpPr>
            <p:spPr bwMode="auto">
              <a:xfrm>
                <a:off x="3119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4474"/>
              <p:cNvSpPr>
                <a:spLocks/>
              </p:cNvSpPr>
              <p:nvPr/>
            </p:nvSpPr>
            <p:spPr bwMode="auto">
              <a:xfrm>
                <a:off x="3119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4475"/>
              <p:cNvSpPr>
                <a:spLocks/>
              </p:cNvSpPr>
              <p:nvPr/>
            </p:nvSpPr>
            <p:spPr bwMode="auto">
              <a:xfrm>
                <a:off x="3119" y="3977"/>
                <a:ext cx="5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5" h="6">
                    <a:moveTo>
                      <a:pt x="3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4476"/>
              <p:cNvSpPr>
                <a:spLocks/>
              </p:cNvSpPr>
              <p:nvPr/>
            </p:nvSpPr>
            <p:spPr bwMode="auto">
              <a:xfrm>
                <a:off x="3121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4477"/>
              <p:cNvSpPr>
                <a:spLocks/>
              </p:cNvSpPr>
              <p:nvPr/>
            </p:nvSpPr>
            <p:spPr bwMode="auto">
              <a:xfrm>
                <a:off x="3121" y="3975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4478"/>
              <p:cNvSpPr>
                <a:spLocks/>
              </p:cNvSpPr>
              <p:nvPr/>
            </p:nvSpPr>
            <p:spPr bwMode="auto">
              <a:xfrm>
                <a:off x="3122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4479"/>
              <p:cNvSpPr>
                <a:spLocks/>
              </p:cNvSpPr>
              <p:nvPr/>
            </p:nvSpPr>
            <p:spPr bwMode="auto">
              <a:xfrm>
                <a:off x="3121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4480"/>
              <p:cNvSpPr>
                <a:spLocks/>
              </p:cNvSpPr>
              <p:nvPr/>
            </p:nvSpPr>
            <p:spPr bwMode="auto">
              <a:xfrm>
                <a:off x="3121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4481"/>
              <p:cNvSpPr>
                <a:spLocks/>
              </p:cNvSpPr>
              <p:nvPr/>
            </p:nvSpPr>
            <p:spPr bwMode="auto">
              <a:xfrm>
                <a:off x="3121" y="3978"/>
                <a:ext cx="4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3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4482"/>
              <p:cNvSpPr>
                <a:spLocks/>
              </p:cNvSpPr>
              <p:nvPr/>
            </p:nvSpPr>
            <p:spPr bwMode="auto">
              <a:xfrm>
                <a:off x="3122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5" y="3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4483"/>
              <p:cNvSpPr>
                <a:spLocks/>
              </p:cNvSpPr>
              <p:nvPr/>
            </p:nvSpPr>
            <p:spPr bwMode="auto">
              <a:xfrm>
                <a:off x="3121" y="3978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4484"/>
              <p:cNvSpPr>
                <a:spLocks/>
              </p:cNvSpPr>
              <p:nvPr/>
            </p:nvSpPr>
            <p:spPr bwMode="auto">
              <a:xfrm>
                <a:off x="3121" y="3977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4485"/>
              <p:cNvSpPr>
                <a:spLocks/>
              </p:cNvSpPr>
              <p:nvPr/>
            </p:nvSpPr>
            <p:spPr bwMode="auto">
              <a:xfrm>
                <a:off x="3122" y="3972"/>
                <a:ext cx="5" cy="8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4486"/>
              <p:cNvSpPr>
                <a:spLocks/>
              </p:cNvSpPr>
              <p:nvPr/>
            </p:nvSpPr>
            <p:spPr bwMode="auto">
              <a:xfrm>
                <a:off x="3122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4487"/>
              <p:cNvSpPr>
                <a:spLocks/>
              </p:cNvSpPr>
              <p:nvPr/>
            </p:nvSpPr>
            <p:spPr bwMode="auto">
              <a:xfrm>
                <a:off x="3122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4488"/>
              <p:cNvSpPr>
                <a:spLocks/>
              </p:cNvSpPr>
              <p:nvPr/>
            </p:nvSpPr>
            <p:spPr bwMode="auto">
              <a:xfrm>
                <a:off x="3122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4489"/>
              <p:cNvSpPr>
                <a:spLocks/>
              </p:cNvSpPr>
              <p:nvPr/>
            </p:nvSpPr>
            <p:spPr bwMode="auto">
              <a:xfrm>
                <a:off x="3122" y="3977"/>
                <a:ext cx="5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4490"/>
              <p:cNvSpPr>
                <a:spLocks/>
              </p:cNvSpPr>
              <p:nvPr/>
            </p:nvSpPr>
            <p:spPr bwMode="auto">
              <a:xfrm>
                <a:off x="3125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4491"/>
              <p:cNvSpPr>
                <a:spLocks/>
              </p:cNvSpPr>
              <p:nvPr/>
            </p:nvSpPr>
            <p:spPr bwMode="auto">
              <a:xfrm>
                <a:off x="3124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4492"/>
              <p:cNvSpPr>
                <a:spLocks/>
              </p:cNvSpPr>
              <p:nvPr/>
            </p:nvSpPr>
            <p:spPr bwMode="auto">
              <a:xfrm>
                <a:off x="3124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4493"/>
              <p:cNvSpPr>
                <a:spLocks/>
              </p:cNvSpPr>
              <p:nvPr/>
            </p:nvSpPr>
            <p:spPr bwMode="auto">
              <a:xfrm>
                <a:off x="3125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4494"/>
              <p:cNvSpPr>
                <a:spLocks/>
              </p:cNvSpPr>
              <p:nvPr/>
            </p:nvSpPr>
            <p:spPr bwMode="auto">
              <a:xfrm>
                <a:off x="3124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4495"/>
              <p:cNvSpPr>
                <a:spLocks/>
              </p:cNvSpPr>
              <p:nvPr/>
            </p:nvSpPr>
            <p:spPr bwMode="auto">
              <a:xfrm>
                <a:off x="3124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4496"/>
              <p:cNvSpPr>
                <a:spLocks/>
              </p:cNvSpPr>
              <p:nvPr/>
            </p:nvSpPr>
            <p:spPr bwMode="auto">
              <a:xfrm>
                <a:off x="3124" y="3977"/>
                <a:ext cx="4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4497"/>
              <p:cNvSpPr>
                <a:spLocks/>
              </p:cNvSpPr>
              <p:nvPr/>
            </p:nvSpPr>
            <p:spPr bwMode="auto">
              <a:xfrm>
                <a:off x="31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4498"/>
              <p:cNvSpPr>
                <a:spLocks/>
              </p:cNvSpPr>
              <p:nvPr/>
            </p:nvSpPr>
            <p:spPr bwMode="auto">
              <a:xfrm>
                <a:off x="31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4499"/>
              <p:cNvSpPr>
                <a:spLocks/>
              </p:cNvSpPr>
              <p:nvPr/>
            </p:nvSpPr>
            <p:spPr bwMode="auto">
              <a:xfrm>
                <a:off x="312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4500"/>
              <p:cNvSpPr>
                <a:spLocks/>
              </p:cNvSpPr>
              <p:nvPr/>
            </p:nvSpPr>
            <p:spPr bwMode="auto">
              <a:xfrm>
                <a:off x="3125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4501"/>
              <p:cNvSpPr>
                <a:spLocks/>
              </p:cNvSpPr>
              <p:nvPr/>
            </p:nvSpPr>
            <p:spPr bwMode="auto">
              <a:xfrm>
                <a:off x="31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4502"/>
              <p:cNvSpPr>
                <a:spLocks/>
              </p:cNvSpPr>
              <p:nvPr/>
            </p:nvSpPr>
            <p:spPr bwMode="auto">
              <a:xfrm>
                <a:off x="312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4503"/>
              <p:cNvSpPr>
                <a:spLocks/>
              </p:cNvSpPr>
              <p:nvPr/>
            </p:nvSpPr>
            <p:spPr bwMode="auto">
              <a:xfrm>
                <a:off x="312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4504"/>
              <p:cNvSpPr>
                <a:spLocks/>
              </p:cNvSpPr>
              <p:nvPr/>
            </p:nvSpPr>
            <p:spPr bwMode="auto">
              <a:xfrm>
                <a:off x="312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4505"/>
              <p:cNvSpPr>
                <a:spLocks/>
              </p:cNvSpPr>
              <p:nvPr/>
            </p:nvSpPr>
            <p:spPr bwMode="auto">
              <a:xfrm>
                <a:off x="312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4506"/>
              <p:cNvSpPr>
                <a:spLocks/>
              </p:cNvSpPr>
              <p:nvPr/>
            </p:nvSpPr>
            <p:spPr bwMode="auto">
              <a:xfrm>
                <a:off x="312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4507"/>
              <p:cNvSpPr>
                <a:spLocks/>
              </p:cNvSpPr>
              <p:nvPr/>
            </p:nvSpPr>
            <p:spPr bwMode="auto">
              <a:xfrm>
                <a:off x="312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4508"/>
              <p:cNvSpPr>
                <a:spLocks/>
              </p:cNvSpPr>
              <p:nvPr/>
            </p:nvSpPr>
            <p:spPr bwMode="auto">
              <a:xfrm>
                <a:off x="312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4509"/>
              <p:cNvSpPr>
                <a:spLocks/>
              </p:cNvSpPr>
              <p:nvPr/>
            </p:nvSpPr>
            <p:spPr bwMode="auto">
              <a:xfrm>
                <a:off x="312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4510"/>
              <p:cNvSpPr>
                <a:spLocks/>
              </p:cNvSpPr>
              <p:nvPr/>
            </p:nvSpPr>
            <p:spPr bwMode="auto">
              <a:xfrm>
                <a:off x="31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4511"/>
              <p:cNvSpPr>
                <a:spLocks/>
              </p:cNvSpPr>
              <p:nvPr/>
            </p:nvSpPr>
            <p:spPr bwMode="auto">
              <a:xfrm>
                <a:off x="31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4512"/>
              <p:cNvSpPr>
                <a:spLocks/>
              </p:cNvSpPr>
              <p:nvPr/>
            </p:nvSpPr>
            <p:spPr bwMode="auto">
              <a:xfrm>
                <a:off x="31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4513"/>
              <p:cNvSpPr>
                <a:spLocks/>
              </p:cNvSpPr>
              <p:nvPr/>
            </p:nvSpPr>
            <p:spPr bwMode="auto">
              <a:xfrm>
                <a:off x="31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4514"/>
              <p:cNvSpPr>
                <a:spLocks/>
              </p:cNvSpPr>
              <p:nvPr/>
            </p:nvSpPr>
            <p:spPr bwMode="auto">
              <a:xfrm>
                <a:off x="31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4515"/>
              <p:cNvSpPr>
                <a:spLocks/>
              </p:cNvSpPr>
              <p:nvPr/>
            </p:nvSpPr>
            <p:spPr bwMode="auto">
              <a:xfrm>
                <a:off x="312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4516"/>
              <p:cNvSpPr>
                <a:spLocks/>
              </p:cNvSpPr>
              <p:nvPr/>
            </p:nvSpPr>
            <p:spPr bwMode="auto">
              <a:xfrm>
                <a:off x="3128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4517"/>
              <p:cNvSpPr>
                <a:spLocks/>
              </p:cNvSpPr>
              <p:nvPr/>
            </p:nvSpPr>
            <p:spPr bwMode="auto">
              <a:xfrm>
                <a:off x="312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4518"/>
              <p:cNvSpPr>
                <a:spLocks/>
              </p:cNvSpPr>
              <p:nvPr/>
            </p:nvSpPr>
            <p:spPr bwMode="auto">
              <a:xfrm>
                <a:off x="312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4519"/>
              <p:cNvSpPr>
                <a:spLocks/>
              </p:cNvSpPr>
              <p:nvPr/>
            </p:nvSpPr>
            <p:spPr bwMode="auto">
              <a:xfrm>
                <a:off x="312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4520"/>
              <p:cNvSpPr>
                <a:spLocks/>
              </p:cNvSpPr>
              <p:nvPr/>
            </p:nvSpPr>
            <p:spPr bwMode="auto">
              <a:xfrm>
                <a:off x="313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4521"/>
              <p:cNvSpPr>
                <a:spLocks/>
              </p:cNvSpPr>
              <p:nvPr/>
            </p:nvSpPr>
            <p:spPr bwMode="auto">
              <a:xfrm>
                <a:off x="313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4522"/>
              <p:cNvSpPr>
                <a:spLocks/>
              </p:cNvSpPr>
              <p:nvPr/>
            </p:nvSpPr>
            <p:spPr bwMode="auto">
              <a:xfrm>
                <a:off x="313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4523"/>
              <p:cNvSpPr>
                <a:spLocks/>
              </p:cNvSpPr>
              <p:nvPr/>
            </p:nvSpPr>
            <p:spPr bwMode="auto">
              <a:xfrm>
                <a:off x="313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4524"/>
              <p:cNvSpPr>
                <a:spLocks/>
              </p:cNvSpPr>
              <p:nvPr/>
            </p:nvSpPr>
            <p:spPr bwMode="auto">
              <a:xfrm>
                <a:off x="313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4525"/>
              <p:cNvSpPr>
                <a:spLocks/>
              </p:cNvSpPr>
              <p:nvPr/>
            </p:nvSpPr>
            <p:spPr bwMode="auto">
              <a:xfrm>
                <a:off x="313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4526"/>
              <p:cNvSpPr>
                <a:spLocks/>
              </p:cNvSpPr>
              <p:nvPr/>
            </p:nvSpPr>
            <p:spPr bwMode="auto">
              <a:xfrm>
                <a:off x="313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4527"/>
              <p:cNvSpPr>
                <a:spLocks/>
              </p:cNvSpPr>
              <p:nvPr/>
            </p:nvSpPr>
            <p:spPr bwMode="auto">
              <a:xfrm>
                <a:off x="313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4528"/>
              <p:cNvSpPr>
                <a:spLocks/>
              </p:cNvSpPr>
              <p:nvPr/>
            </p:nvSpPr>
            <p:spPr bwMode="auto">
              <a:xfrm>
                <a:off x="313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4529"/>
              <p:cNvSpPr>
                <a:spLocks/>
              </p:cNvSpPr>
              <p:nvPr/>
            </p:nvSpPr>
            <p:spPr bwMode="auto">
              <a:xfrm>
                <a:off x="3131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4530"/>
              <p:cNvSpPr>
                <a:spLocks/>
              </p:cNvSpPr>
              <p:nvPr/>
            </p:nvSpPr>
            <p:spPr bwMode="auto">
              <a:xfrm>
                <a:off x="3132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4531"/>
              <p:cNvSpPr>
                <a:spLocks/>
              </p:cNvSpPr>
              <p:nvPr/>
            </p:nvSpPr>
            <p:spPr bwMode="auto">
              <a:xfrm>
                <a:off x="3131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4532"/>
              <p:cNvSpPr>
                <a:spLocks/>
              </p:cNvSpPr>
              <p:nvPr/>
            </p:nvSpPr>
            <p:spPr bwMode="auto">
              <a:xfrm>
                <a:off x="313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4533"/>
              <p:cNvSpPr>
                <a:spLocks/>
              </p:cNvSpPr>
              <p:nvPr/>
            </p:nvSpPr>
            <p:spPr bwMode="auto">
              <a:xfrm>
                <a:off x="313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4534"/>
              <p:cNvSpPr>
                <a:spLocks/>
              </p:cNvSpPr>
              <p:nvPr/>
            </p:nvSpPr>
            <p:spPr bwMode="auto">
              <a:xfrm>
                <a:off x="31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4535"/>
              <p:cNvSpPr>
                <a:spLocks/>
              </p:cNvSpPr>
              <p:nvPr/>
            </p:nvSpPr>
            <p:spPr bwMode="auto">
              <a:xfrm>
                <a:off x="31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4536"/>
              <p:cNvSpPr>
                <a:spLocks/>
              </p:cNvSpPr>
              <p:nvPr/>
            </p:nvSpPr>
            <p:spPr bwMode="auto">
              <a:xfrm>
                <a:off x="31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4537"/>
              <p:cNvSpPr>
                <a:spLocks/>
              </p:cNvSpPr>
              <p:nvPr/>
            </p:nvSpPr>
            <p:spPr bwMode="auto">
              <a:xfrm>
                <a:off x="31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4538"/>
              <p:cNvSpPr>
                <a:spLocks/>
              </p:cNvSpPr>
              <p:nvPr/>
            </p:nvSpPr>
            <p:spPr bwMode="auto">
              <a:xfrm>
                <a:off x="31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4539"/>
              <p:cNvSpPr>
                <a:spLocks/>
              </p:cNvSpPr>
              <p:nvPr/>
            </p:nvSpPr>
            <p:spPr bwMode="auto">
              <a:xfrm>
                <a:off x="31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4540"/>
              <p:cNvSpPr>
                <a:spLocks/>
              </p:cNvSpPr>
              <p:nvPr/>
            </p:nvSpPr>
            <p:spPr bwMode="auto">
              <a:xfrm>
                <a:off x="313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4541"/>
              <p:cNvSpPr>
                <a:spLocks/>
              </p:cNvSpPr>
              <p:nvPr/>
            </p:nvSpPr>
            <p:spPr bwMode="auto">
              <a:xfrm>
                <a:off x="31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4542"/>
              <p:cNvSpPr>
                <a:spLocks/>
              </p:cNvSpPr>
              <p:nvPr/>
            </p:nvSpPr>
            <p:spPr bwMode="auto">
              <a:xfrm>
                <a:off x="31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4543"/>
              <p:cNvSpPr>
                <a:spLocks/>
              </p:cNvSpPr>
              <p:nvPr/>
            </p:nvSpPr>
            <p:spPr bwMode="auto">
              <a:xfrm>
                <a:off x="31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4544"/>
              <p:cNvSpPr>
                <a:spLocks/>
              </p:cNvSpPr>
              <p:nvPr/>
            </p:nvSpPr>
            <p:spPr bwMode="auto">
              <a:xfrm>
                <a:off x="31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4545"/>
              <p:cNvSpPr>
                <a:spLocks/>
              </p:cNvSpPr>
              <p:nvPr/>
            </p:nvSpPr>
            <p:spPr bwMode="auto">
              <a:xfrm>
                <a:off x="31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4546"/>
              <p:cNvSpPr>
                <a:spLocks/>
              </p:cNvSpPr>
              <p:nvPr/>
            </p:nvSpPr>
            <p:spPr bwMode="auto">
              <a:xfrm>
                <a:off x="31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4547"/>
              <p:cNvSpPr>
                <a:spLocks/>
              </p:cNvSpPr>
              <p:nvPr/>
            </p:nvSpPr>
            <p:spPr bwMode="auto">
              <a:xfrm>
                <a:off x="31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4548"/>
              <p:cNvSpPr>
                <a:spLocks/>
              </p:cNvSpPr>
              <p:nvPr/>
            </p:nvSpPr>
            <p:spPr bwMode="auto">
              <a:xfrm>
                <a:off x="313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4549"/>
              <p:cNvSpPr>
                <a:spLocks/>
              </p:cNvSpPr>
              <p:nvPr/>
            </p:nvSpPr>
            <p:spPr bwMode="auto">
              <a:xfrm>
                <a:off x="31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4550"/>
              <p:cNvSpPr>
                <a:spLocks/>
              </p:cNvSpPr>
              <p:nvPr/>
            </p:nvSpPr>
            <p:spPr bwMode="auto">
              <a:xfrm>
                <a:off x="31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4551"/>
              <p:cNvSpPr>
                <a:spLocks/>
              </p:cNvSpPr>
              <p:nvPr/>
            </p:nvSpPr>
            <p:spPr bwMode="auto">
              <a:xfrm>
                <a:off x="313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4552"/>
              <p:cNvSpPr>
                <a:spLocks/>
              </p:cNvSpPr>
              <p:nvPr/>
            </p:nvSpPr>
            <p:spPr bwMode="auto">
              <a:xfrm>
                <a:off x="3135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4553"/>
              <p:cNvSpPr>
                <a:spLocks/>
              </p:cNvSpPr>
              <p:nvPr/>
            </p:nvSpPr>
            <p:spPr bwMode="auto">
              <a:xfrm>
                <a:off x="31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4554"/>
              <p:cNvSpPr>
                <a:spLocks/>
              </p:cNvSpPr>
              <p:nvPr/>
            </p:nvSpPr>
            <p:spPr bwMode="auto">
              <a:xfrm>
                <a:off x="313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4555"/>
              <p:cNvSpPr>
                <a:spLocks/>
              </p:cNvSpPr>
              <p:nvPr/>
            </p:nvSpPr>
            <p:spPr bwMode="auto">
              <a:xfrm>
                <a:off x="313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4556"/>
              <p:cNvSpPr>
                <a:spLocks/>
              </p:cNvSpPr>
              <p:nvPr/>
            </p:nvSpPr>
            <p:spPr bwMode="auto">
              <a:xfrm>
                <a:off x="31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4557"/>
              <p:cNvSpPr>
                <a:spLocks/>
              </p:cNvSpPr>
              <p:nvPr/>
            </p:nvSpPr>
            <p:spPr bwMode="auto">
              <a:xfrm>
                <a:off x="31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4558"/>
              <p:cNvSpPr>
                <a:spLocks/>
              </p:cNvSpPr>
              <p:nvPr/>
            </p:nvSpPr>
            <p:spPr bwMode="auto">
              <a:xfrm>
                <a:off x="31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4559"/>
              <p:cNvSpPr>
                <a:spLocks/>
              </p:cNvSpPr>
              <p:nvPr/>
            </p:nvSpPr>
            <p:spPr bwMode="auto">
              <a:xfrm>
                <a:off x="31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4560"/>
              <p:cNvSpPr>
                <a:spLocks/>
              </p:cNvSpPr>
              <p:nvPr/>
            </p:nvSpPr>
            <p:spPr bwMode="auto">
              <a:xfrm>
                <a:off x="31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4561"/>
              <p:cNvSpPr>
                <a:spLocks/>
              </p:cNvSpPr>
              <p:nvPr/>
            </p:nvSpPr>
            <p:spPr bwMode="auto">
              <a:xfrm>
                <a:off x="31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4562"/>
              <p:cNvSpPr>
                <a:spLocks/>
              </p:cNvSpPr>
              <p:nvPr/>
            </p:nvSpPr>
            <p:spPr bwMode="auto">
              <a:xfrm>
                <a:off x="313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4563"/>
              <p:cNvSpPr>
                <a:spLocks/>
              </p:cNvSpPr>
              <p:nvPr/>
            </p:nvSpPr>
            <p:spPr bwMode="auto">
              <a:xfrm>
                <a:off x="313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4564"/>
              <p:cNvSpPr>
                <a:spLocks/>
              </p:cNvSpPr>
              <p:nvPr/>
            </p:nvSpPr>
            <p:spPr bwMode="auto">
              <a:xfrm>
                <a:off x="31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4565"/>
              <p:cNvSpPr>
                <a:spLocks/>
              </p:cNvSpPr>
              <p:nvPr/>
            </p:nvSpPr>
            <p:spPr bwMode="auto">
              <a:xfrm>
                <a:off x="31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4566"/>
              <p:cNvSpPr>
                <a:spLocks/>
              </p:cNvSpPr>
              <p:nvPr/>
            </p:nvSpPr>
            <p:spPr bwMode="auto">
              <a:xfrm>
                <a:off x="31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4567"/>
              <p:cNvSpPr>
                <a:spLocks/>
              </p:cNvSpPr>
              <p:nvPr/>
            </p:nvSpPr>
            <p:spPr bwMode="auto">
              <a:xfrm>
                <a:off x="31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4568"/>
              <p:cNvSpPr>
                <a:spLocks/>
              </p:cNvSpPr>
              <p:nvPr/>
            </p:nvSpPr>
            <p:spPr bwMode="auto">
              <a:xfrm>
                <a:off x="31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4569"/>
              <p:cNvSpPr>
                <a:spLocks/>
              </p:cNvSpPr>
              <p:nvPr/>
            </p:nvSpPr>
            <p:spPr bwMode="auto">
              <a:xfrm>
                <a:off x="31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4570"/>
              <p:cNvSpPr>
                <a:spLocks/>
              </p:cNvSpPr>
              <p:nvPr/>
            </p:nvSpPr>
            <p:spPr bwMode="auto">
              <a:xfrm>
                <a:off x="31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4571"/>
              <p:cNvSpPr>
                <a:spLocks/>
              </p:cNvSpPr>
              <p:nvPr/>
            </p:nvSpPr>
            <p:spPr bwMode="auto">
              <a:xfrm>
                <a:off x="314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4572"/>
              <p:cNvSpPr>
                <a:spLocks/>
              </p:cNvSpPr>
              <p:nvPr/>
            </p:nvSpPr>
            <p:spPr bwMode="auto">
              <a:xfrm>
                <a:off x="31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4573"/>
              <p:cNvSpPr>
                <a:spLocks/>
              </p:cNvSpPr>
              <p:nvPr/>
            </p:nvSpPr>
            <p:spPr bwMode="auto">
              <a:xfrm>
                <a:off x="31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4574"/>
              <p:cNvSpPr>
                <a:spLocks/>
              </p:cNvSpPr>
              <p:nvPr/>
            </p:nvSpPr>
            <p:spPr bwMode="auto">
              <a:xfrm>
                <a:off x="31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4575"/>
              <p:cNvSpPr>
                <a:spLocks/>
              </p:cNvSpPr>
              <p:nvPr/>
            </p:nvSpPr>
            <p:spPr bwMode="auto">
              <a:xfrm>
                <a:off x="31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4576"/>
              <p:cNvSpPr>
                <a:spLocks/>
              </p:cNvSpPr>
              <p:nvPr/>
            </p:nvSpPr>
            <p:spPr bwMode="auto">
              <a:xfrm>
                <a:off x="31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4577"/>
              <p:cNvSpPr>
                <a:spLocks/>
              </p:cNvSpPr>
              <p:nvPr/>
            </p:nvSpPr>
            <p:spPr bwMode="auto">
              <a:xfrm>
                <a:off x="31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4578"/>
              <p:cNvSpPr>
                <a:spLocks/>
              </p:cNvSpPr>
              <p:nvPr/>
            </p:nvSpPr>
            <p:spPr bwMode="auto">
              <a:xfrm>
                <a:off x="314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4579"/>
              <p:cNvSpPr>
                <a:spLocks/>
              </p:cNvSpPr>
              <p:nvPr/>
            </p:nvSpPr>
            <p:spPr bwMode="auto">
              <a:xfrm>
                <a:off x="31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4580"/>
              <p:cNvSpPr>
                <a:spLocks/>
              </p:cNvSpPr>
              <p:nvPr/>
            </p:nvSpPr>
            <p:spPr bwMode="auto">
              <a:xfrm>
                <a:off x="31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4581"/>
              <p:cNvSpPr>
                <a:spLocks/>
              </p:cNvSpPr>
              <p:nvPr/>
            </p:nvSpPr>
            <p:spPr bwMode="auto">
              <a:xfrm>
                <a:off x="31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4582"/>
              <p:cNvSpPr>
                <a:spLocks/>
              </p:cNvSpPr>
              <p:nvPr/>
            </p:nvSpPr>
            <p:spPr bwMode="auto">
              <a:xfrm>
                <a:off x="31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4583"/>
              <p:cNvSpPr>
                <a:spLocks/>
              </p:cNvSpPr>
              <p:nvPr/>
            </p:nvSpPr>
            <p:spPr bwMode="auto">
              <a:xfrm>
                <a:off x="31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4584"/>
              <p:cNvSpPr>
                <a:spLocks/>
              </p:cNvSpPr>
              <p:nvPr/>
            </p:nvSpPr>
            <p:spPr bwMode="auto">
              <a:xfrm>
                <a:off x="314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4585"/>
              <p:cNvSpPr>
                <a:spLocks/>
              </p:cNvSpPr>
              <p:nvPr/>
            </p:nvSpPr>
            <p:spPr bwMode="auto">
              <a:xfrm>
                <a:off x="314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4586"/>
              <p:cNvSpPr>
                <a:spLocks/>
              </p:cNvSpPr>
              <p:nvPr/>
            </p:nvSpPr>
            <p:spPr bwMode="auto">
              <a:xfrm>
                <a:off x="31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4587"/>
              <p:cNvSpPr>
                <a:spLocks/>
              </p:cNvSpPr>
              <p:nvPr/>
            </p:nvSpPr>
            <p:spPr bwMode="auto">
              <a:xfrm>
                <a:off x="31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Freeform 4588"/>
              <p:cNvSpPr>
                <a:spLocks/>
              </p:cNvSpPr>
              <p:nvPr/>
            </p:nvSpPr>
            <p:spPr bwMode="auto">
              <a:xfrm>
                <a:off x="31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4589"/>
              <p:cNvSpPr>
                <a:spLocks/>
              </p:cNvSpPr>
              <p:nvPr/>
            </p:nvSpPr>
            <p:spPr bwMode="auto">
              <a:xfrm>
                <a:off x="31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4590"/>
              <p:cNvSpPr>
                <a:spLocks/>
              </p:cNvSpPr>
              <p:nvPr/>
            </p:nvSpPr>
            <p:spPr bwMode="auto">
              <a:xfrm>
                <a:off x="31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4591"/>
              <p:cNvSpPr>
                <a:spLocks/>
              </p:cNvSpPr>
              <p:nvPr/>
            </p:nvSpPr>
            <p:spPr bwMode="auto">
              <a:xfrm>
                <a:off x="31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4592"/>
              <p:cNvSpPr>
                <a:spLocks/>
              </p:cNvSpPr>
              <p:nvPr/>
            </p:nvSpPr>
            <p:spPr bwMode="auto">
              <a:xfrm>
                <a:off x="31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4593"/>
              <p:cNvSpPr>
                <a:spLocks/>
              </p:cNvSpPr>
              <p:nvPr/>
            </p:nvSpPr>
            <p:spPr bwMode="auto">
              <a:xfrm>
                <a:off x="314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4594"/>
              <p:cNvSpPr>
                <a:spLocks/>
              </p:cNvSpPr>
              <p:nvPr/>
            </p:nvSpPr>
            <p:spPr bwMode="auto">
              <a:xfrm>
                <a:off x="314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4595"/>
              <p:cNvSpPr>
                <a:spLocks/>
              </p:cNvSpPr>
              <p:nvPr/>
            </p:nvSpPr>
            <p:spPr bwMode="auto">
              <a:xfrm>
                <a:off x="314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4596"/>
              <p:cNvSpPr>
                <a:spLocks/>
              </p:cNvSpPr>
              <p:nvPr/>
            </p:nvSpPr>
            <p:spPr bwMode="auto">
              <a:xfrm>
                <a:off x="314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4597"/>
              <p:cNvSpPr>
                <a:spLocks/>
              </p:cNvSpPr>
              <p:nvPr/>
            </p:nvSpPr>
            <p:spPr bwMode="auto">
              <a:xfrm>
                <a:off x="314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4598"/>
              <p:cNvSpPr>
                <a:spLocks/>
              </p:cNvSpPr>
              <p:nvPr/>
            </p:nvSpPr>
            <p:spPr bwMode="auto">
              <a:xfrm>
                <a:off x="314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4599"/>
              <p:cNvSpPr>
                <a:spLocks/>
              </p:cNvSpPr>
              <p:nvPr/>
            </p:nvSpPr>
            <p:spPr bwMode="auto">
              <a:xfrm>
                <a:off x="314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4600"/>
              <p:cNvSpPr>
                <a:spLocks/>
              </p:cNvSpPr>
              <p:nvPr/>
            </p:nvSpPr>
            <p:spPr bwMode="auto">
              <a:xfrm>
                <a:off x="314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4601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4602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4603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4604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4605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4606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4607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4608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4609"/>
              <p:cNvSpPr>
                <a:spLocks/>
              </p:cNvSpPr>
              <p:nvPr/>
            </p:nvSpPr>
            <p:spPr bwMode="auto">
              <a:xfrm>
                <a:off x="314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4610"/>
              <p:cNvSpPr>
                <a:spLocks/>
              </p:cNvSpPr>
              <p:nvPr/>
            </p:nvSpPr>
            <p:spPr bwMode="auto">
              <a:xfrm>
                <a:off x="31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4611"/>
              <p:cNvSpPr>
                <a:spLocks/>
              </p:cNvSpPr>
              <p:nvPr/>
            </p:nvSpPr>
            <p:spPr bwMode="auto">
              <a:xfrm>
                <a:off x="31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4612"/>
              <p:cNvSpPr>
                <a:spLocks/>
              </p:cNvSpPr>
              <p:nvPr/>
            </p:nvSpPr>
            <p:spPr bwMode="auto">
              <a:xfrm>
                <a:off x="31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4613"/>
              <p:cNvSpPr>
                <a:spLocks/>
              </p:cNvSpPr>
              <p:nvPr/>
            </p:nvSpPr>
            <p:spPr bwMode="auto">
              <a:xfrm>
                <a:off x="31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4614"/>
              <p:cNvSpPr>
                <a:spLocks/>
              </p:cNvSpPr>
              <p:nvPr/>
            </p:nvSpPr>
            <p:spPr bwMode="auto">
              <a:xfrm>
                <a:off x="31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4615"/>
              <p:cNvSpPr>
                <a:spLocks/>
              </p:cNvSpPr>
              <p:nvPr/>
            </p:nvSpPr>
            <p:spPr bwMode="auto">
              <a:xfrm>
                <a:off x="3148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4616"/>
              <p:cNvSpPr>
                <a:spLocks/>
              </p:cNvSpPr>
              <p:nvPr/>
            </p:nvSpPr>
            <p:spPr bwMode="auto">
              <a:xfrm>
                <a:off x="3148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4617"/>
              <p:cNvSpPr>
                <a:spLocks/>
              </p:cNvSpPr>
              <p:nvPr/>
            </p:nvSpPr>
            <p:spPr bwMode="auto">
              <a:xfrm>
                <a:off x="3147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4618"/>
              <p:cNvSpPr>
                <a:spLocks/>
              </p:cNvSpPr>
              <p:nvPr/>
            </p:nvSpPr>
            <p:spPr bwMode="auto">
              <a:xfrm>
                <a:off x="3147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4619"/>
              <p:cNvSpPr>
                <a:spLocks/>
              </p:cNvSpPr>
              <p:nvPr/>
            </p:nvSpPr>
            <p:spPr bwMode="auto">
              <a:xfrm>
                <a:off x="3148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4620"/>
              <p:cNvSpPr>
                <a:spLocks/>
              </p:cNvSpPr>
              <p:nvPr/>
            </p:nvSpPr>
            <p:spPr bwMode="auto">
              <a:xfrm>
                <a:off x="3148" y="3975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4621"/>
              <p:cNvSpPr>
                <a:spLocks/>
              </p:cNvSpPr>
              <p:nvPr/>
            </p:nvSpPr>
            <p:spPr bwMode="auto">
              <a:xfrm>
                <a:off x="3150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4622"/>
              <p:cNvSpPr>
                <a:spLocks/>
              </p:cNvSpPr>
              <p:nvPr/>
            </p:nvSpPr>
            <p:spPr bwMode="auto">
              <a:xfrm>
                <a:off x="3150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4623"/>
              <p:cNvSpPr>
                <a:spLocks/>
              </p:cNvSpPr>
              <p:nvPr/>
            </p:nvSpPr>
            <p:spPr bwMode="auto">
              <a:xfrm>
                <a:off x="3148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4624"/>
              <p:cNvSpPr>
                <a:spLocks/>
              </p:cNvSpPr>
              <p:nvPr/>
            </p:nvSpPr>
            <p:spPr bwMode="auto">
              <a:xfrm>
                <a:off x="3148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4625"/>
              <p:cNvSpPr>
                <a:spLocks/>
              </p:cNvSpPr>
              <p:nvPr/>
            </p:nvSpPr>
            <p:spPr bwMode="auto">
              <a:xfrm>
                <a:off x="3148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4626"/>
              <p:cNvSpPr>
                <a:spLocks/>
              </p:cNvSpPr>
              <p:nvPr/>
            </p:nvSpPr>
            <p:spPr bwMode="auto">
              <a:xfrm>
                <a:off x="3148" y="3975"/>
                <a:ext cx="6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4627"/>
              <p:cNvSpPr>
                <a:spLocks/>
              </p:cNvSpPr>
              <p:nvPr/>
            </p:nvSpPr>
            <p:spPr bwMode="auto">
              <a:xfrm>
                <a:off x="3148" y="3974"/>
                <a:ext cx="6" cy="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4628"/>
              <p:cNvSpPr>
                <a:spLocks/>
              </p:cNvSpPr>
              <p:nvPr/>
            </p:nvSpPr>
            <p:spPr bwMode="auto">
              <a:xfrm>
                <a:off x="3148" y="3972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4629"/>
              <p:cNvSpPr>
                <a:spLocks/>
              </p:cNvSpPr>
              <p:nvPr/>
            </p:nvSpPr>
            <p:spPr bwMode="auto">
              <a:xfrm>
                <a:off x="3150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4630"/>
              <p:cNvSpPr>
                <a:spLocks/>
              </p:cNvSpPr>
              <p:nvPr/>
            </p:nvSpPr>
            <p:spPr bwMode="auto">
              <a:xfrm>
                <a:off x="3150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4631"/>
              <p:cNvSpPr>
                <a:spLocks/>
              </p:cNvSpPr>
              <p:nvPr/>
            </p:nvSpPr>
            <p:spPr bwMode="auto">
              <a:xfrm>
                <a:off x="3150" y="3971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4632"/>
              <p:cNvSpPr>
                <a:spLocks/>
              </p:cNvSpPr>
              <p:nvPr/>
            </p:nvSpPr>
            <p:spPr bwMode="auto">
              <a:xfrm>
                <a:off x="3150" y="397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4633"/>
              <p:cNvSpPr>
                <a:spLocks/>
              </p:cNvSpPr>
              <p:nvPr/>
            </p:nvSpPr>
            <p:spPr bwMode="auto">
              <a:xfrm>
                <a:off x="3150" y="3971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4634"/>
              <p:cNvSpPr>
                <a:spLocks/>
              </p:cNvSpPr>
              <p:nvPr/>
            </p:nvSpPr>
            <p:spPr bwMode="auto">
              <a:xfrm>
                <a:off x="3150" y="3971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4635"/>
              <p:cNvSpPr>
                <a:spLocks/>
              </p:cNvSpPr>
              <p:nvPr/>
            </p:nvSpPr>
            <p:spPr bwMode="auto">
              <a:xfrm>
                <a:off x="3150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4636"/>
              <p:cNvSpPr>
                <a:spLocks/>
              </p:cNvSpPr>
              <p:nvPr/>
            </p:nvSpPr>
            <p:spPr bwMode="auto">
              <a:xfrm>
                <a:off x="3150" y="3968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1" y="0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4637"/>
              <p:cNvSpPr>
                <a:spLocks/>
              </p:cNvSpPr>
              <p:nvPr/>
            </p:nvSpPr>
            <p:spPr bwMode="auto">
              <a:xfrm>
                <a:off x="3151" y="3967"/>
                <a:ext cx="5" cy="1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4638"/>
              <p:cNvSpPr>
                <a:spLocks/>
              </p:cNvSpPr>
              <p:nvPr/>
            </p:nvSpPr>
            <p:spPr bwMode="auto">
              <a:xfrm>
                <a:off x="3151" y="396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4840"/>
            <p:cNvGrpSpPr>
              <a:grpSpLocks/>
            </p:cNvGrpSpPr>
            <p:nvPr/>
          </p:nvGrpSpPr>
          <p:grpSpPr bwMode="auto">
            <a:xfrm>
              <a:off x="3151" y="3962"/>
              <a:ext cx="44" cy="21"/>
              <a:chOff x="3151" y="3962"/>
              <a:chExt cx="44" cy="21"/>
            </a:xfrm>
          </p:grpSpPr>
          <p:sp>
            <p:nvSpPr>
              <p:cNvPr id="588" name="Freeform 4640"/>
              <p:cNvSpPr>
                <a:spLocks/>
              </p:cNvSpPr>
              <p:nvPr/>
            </p:nvSpPr>
            <p:spPr bwMode="auto">
              <a:xfrm>
                <a:off x="3151" y="3964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4641"/>
              <p:cNvSpPr>
                <a:spLocks/>
              </p:cNvSpPr>
              <p:nvPr/>
            </p:nvSpPr>
            <p:spPr bwMode="auto">
              <a:xfrm>
                <a:off x="3151" y="3962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4642"/>
              <p:cNvSpPr>
                <a:spLocks/>
              </p:cNvSpPr>
              <p:nvPr/>
            </p:nvSpPr>
            <p:spPr bwMode="auto">
              <a:xfrm>
                <a:off x="3151" y="3962"/>
                <a:ext cx="6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4643"/>
              <p:cNvSpPr>
                <a:spLocks/>
              </p:cNvSpPr>
              <p:nvPr/>
            </p:nvSpPr>
            <p:spPr bwMode="auto">
              <a:xfrm>
                <a:off x="3151" y="396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4644"/>
              <p:cNvSpPr>
                <a:spLocks/>
              </p:cNvSpPr>
              <p:nvPr/>
            </p:nvSpPr>
            <p:spPr bwMode="auto">
              <a:xfrm>
                <a:off x="3151" y="3964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4645"/>
              <p:cNvSpPr>
                <a:spLocks/>
              </p:cNvSpPr>
              <p:nvPr/>
            </p:nvSpPr>
            <p:spPr bwMode="auto">
              <a:xfrm>
                <a:off x="3151" y="3965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4646"/>
              <p:cNvSpPr>
                <a:spLocks/>
              </p:cNvSpPr>
              <p:nvPr/>
            </p:nvSpPr>
            <p:spPr bwMode="auto">
              <a:xfrm>
                <a:off x="3153" y="3965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4647"/>
              <p:cNvSpPr>
                <a:spLocks/>
              </p:cNvSpPr>
              <p:nvPr/>
            </p:nvSpPr>
            <p:spPr bwMode="auto">
              <a:xfrm>
                <a:off x="3156" y="3965"/>
                <a:ext cx="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4648"/>
              <p:cNvSpPr>
                <a:spLocks/>
              </p:cNvSpPr>
              <p:nvPr/>
            </p:nvSpPr>
            <p:spPr bwMode="auto">
              <a:xfrm>
                <a:off x="3156" y="3965"/>
                <a:ext cx="1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5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4649"/>
              <p:cNvSpPr>
                <a:spLocks/>
              </p:cNvSpPr>
              <p:nvPr/>
            </p:nvSpPr>
            <p:spPr bwMode="auto">
              <a:xfrm>
                <a:off x="3153" y="396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4650"/>
              <p:cNvSpPr>
                <a:spLocks/>
              </p:cNvSpPr>
              <p:nvPr/>
            </p:nvSpPr>
            <p:spPr bwMode="auto">
              <a:xfrm>
                <a:off x="3153" y="396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4651"/>
              <p:cNvSpPr>
                <a:spLocks/>
              </p:cNvSpPr>
              <p:nvPr/>
            </p:nvSpPr>
            <p:spPr bwMode="auto">
              <a:xfrm>
                <a:off x="3153" y="3968"/>
                <a:ext cx="5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4652"/>
              <p:cNvSpPr>
                <a:spLocks/>
              </p:cNvSpPr>
              <p:nvPr/>
            </p:nvSpPr>
            <p:spPr bwMode="auto">
              <a:xfrm>
                <a:off x="3154" y="3968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4653"/>
              <p:cNvSpPr>
                <a:spLocks/>
              </p:cNvSpPr>
              <p:nvPr/>
            </p:nvSpPr>
            <p:spPr bwMode="auto">
              <a:xfrm>
                <a:off x="3156" y="3967"/>
                <a:ext cx="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4654"/>
              <p:cNvSpPr>
                <a:spLocks/>
              </p:cNvSpPr>
              <p:nvPr/>
            </p:nvSpPr>
            <p:spPr bwMode="auto">
              <a:xfrm>
                <a:off x="3156" y="3967"/>
                <a:ext cx="2" cy="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4655"/>
              <p:cNvSpPr>
                <a:spLocks/>
              </p:cNvSpPr>
              <p:nvPr/>
            </p:nvSpPr>
            <p:spPr bwMode="auto">
              <a:xfrm>
                <a:off x="3154" y="3968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4656"/>
              <p:cNvSpPr>
                <a:spLocks/>
              </p:cNvSpPr>
              <p:nvPr/>
            </p:nvSpPr>
            <p:spPr bwMode="auto">
              <a:xfrm>
                <a:off x="3154" y="3970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4657"/>
              <p:cNvSpPr>
                <a:spLocks/>
              </p:cNvSpPr>
              <p:nvPr/>
            </p:nvSpPr>
            <p:spPr bwMode="auto">
              <a:xfrm>
                <a:off x="3154" y="3970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4658"/>
              <p:cNvSpPr>
                <a:spLocks/>
              </p:cNvSpPr>
              <p:nvPr/>
            </p:nvSpPr>
            <p:spPr bwMode="auto">
              <a:xfrm>
                <a:off x="3156" y="3970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4659"/>
              <p:cNvSpPr>
                <a:spLocks/>
              </p:cNvSpPr>
              <p:nvPr/>
            </p:nvSpPr>
            <p:spPr bwMode="auto">
              <a:xfrm>
                <a:off x="3154" y="3970"/>
                <a:ext cx="6" cy="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1"/>
                  </a:cxn>
                </a:cxnLst>
                <a:rect l="0" t="0" r="r" b="b"/>
                <a:pathLst>
                  <a:path w="6" h="2">
                    <a:moveTo>
                      <a:pt x="6" y="1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4660"/>
              <p:cNvSpPr>
                <a:spLocks/>
              </p:cNvSpPr>
              <p:nvPr/>
            </p:nvSpPr>
            <p:spPr bwMode="auto">
              <a:xfrm>
                <a:off x="3156" y="397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4661"/>
              <p:cNvSpPr>
                <a:spLocks/>
              </p:cNvSpPr>
              <p:nvPr/>
            </p:nvSpPr>
            <p:spPr bwMode="auto">
              <a:xfrm>
                <a:off x="3156" y="3971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4662"/>
              <p:cNvSpPr>
                <a:spLocks/>
              </p:cNvSpPr>
              <p:nvPr/>
            </p:nvSpPr>
            <p:spPr bwMode="auto">
              <a:xfrm>
                <a:off x="3156" y="3972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4663"/>
              <p:cNvSpPr>
                <a:spLocks/>
              </p:cNvSpPr>
              <p:nvPr/>
            </p:nvSpPr>
            <p:spPr bwMode="auto">
              <a:xfrm>
                <a:off x="3156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4664"/>
              <p:cNvSpPr>
                <a:spLocks/>
              </p:cNvSpPr>
              <p:nvPr/>
            </p:nvSpPr>
            <p:spPr bwMode="auto">
              <a:xfrm>
                <a:off x="3156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4665"/>
              <p:cNvSpPr>
                <a:spLocks/>
              </p:cNvSpPr>
              <p:nvPr/>
            </p:nvSpPr>
            <p:spPr bwMode="auto">
              <a:xfrm>
                <a:off x="3156" y="3974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4666"/>
              <p:cNvSpPr>
                <a:spLocks/>
              </p:cNvSpPr>
              <p:nvPr/>
            </p:nvSpPr>
            <p:spPr bwMode="auto">
              <a:xfrm>
                <a:off x="3156" y="3974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4667"/>
              <p:cNvSpPr>
                <a:spLocks/>
              </p:cNvSpPr>
              <p:nvPr/>
            </p:nvSpPr>
            <p:spPr bwMode="auto">
              <a:xfrm>
                <a:off x="3157" y="3974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4668"/>
              <p:cNvSpPr>
                <a:spLocks/>
              </p:cNvSpPr>
              <p:nvPr/>
            </p:nvSpPr>
            <p:spPr bwMode="auto">
              <a:xfrm>
                <a:off x="3158" y="3974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4669"/>
              <p:cNvSpPr>
                <a:spLocks/>
              </p:cNvSpPr>
              <p:nvPr/>
            </p:nvSpPr>
            <p:spPr bwMode="auto">
              <a:xfrm>
                <a:off x="3157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4670"/>
              <p:cNvSpPr>
                <a:spLocks/>
              </p:cNvSpPr>
              <p:nvPr/>
            </p:nvSpPr>
            <p:spPr bwMode="auto">
              <a:xfrm>
                <a:off x="3157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4671"/>
              <p:cNvSpPr>
                <a:spLocks/>
              </p:cNvSpPr>
              <p:nvPr/>
            </p:nvSpPr>
            <p:spPr bwMode="auto">
              <a:xfrm>
                <a:off x="3157" y="3975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4672"/>
              <p:cNvSpPr>
                <a:spLocks/>
              </p:cNvSpPr>
              <p:nvPr/>
            </p:nvSpPr>
            <p:spPr bwMode="auto">
              <a:xfrm>
                <a:off x="3157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4673"/>
              <p:cNvSpPr>
                <a:spLocks/>
              </p:cNvSpPr>
              <p:nvPr/>
            </p:nvSpPr>
            <p:spPr bwMode="auto">
              <a:xfrm>
                <a:off x="3157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4674"/>
              <p:cNvSpPr>
                <a:spLocks/>
              </p:cNvSpPr>
              <p:nvPr/>
            </p:nvSpPr>
            <p:spPr bwMode="auto">
              <a:xfrm>
                <a:off x="3157" y="3977"/>
                <a:ext cx="6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4675"/>
              <p:cNvSpPr>
                <a:spLocks/>
              </p:cNvSpPr>
              <p:nvPr/>
            </p:nvSpPr>
            <p:spPr bwMode="auto">
              <a:xfrm>
                <a:off x="3158" y="3977"/>
                <a:ext cx="5" cy="6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5" y="3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4676"/>
              <p:cNvSpPr>
                <a:spLocks/>
              </p:cNvSpPr>
              <p:nvPr/>
            </p:nvSpPr>
            <p:spPr bwMode="auto">
              <a:xfrm>
                <a:off x="3158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4677"/>
              <p:cNvSpPr>
                <a:spLocks/>
              </p:cNvSpPr>
              <p:nvPr/>
            </p:nvSpPr>
            <p:spPr bwMode="auto">
              <a:xfrm>
                <a:off x="3158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4678"/>
              <p:cNvSpPr>
                <a:spLocks/>
              </p:cNvSpPr>
              <p:nvPr/>
            </p:nvSpPr>
            <p:spPr bwMode="auto">
              <a:xfrm>
                <a:off x="3158" y="397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4679"/>
              <p:cNvSpPr>
                <a:spLocks/>
              </p:cNvSpPr>
              <p:nvPr/>
            </p:nvSpPr>
            <p:spPr bwMode="auto">
              <a:xfrm>
                <a:off x="3158" y="3974"/>
                <a:ext cx="6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4680"/>
              <p:cNvSpPr>
                <a:spLocks/>
              </p:cNvSpPr>
              <p:nvPr/>
            </p:nvSpPr>
            <p:spPr bwMode="auto">
              <a:xfrm>
                <a:off x="3160" y="3972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4681"/>
              <p:cNvSpPr>
                <a:spLocks/>
              </p:cNvSpPr>
              <p:nvPr/>
            </p:nvSpPr>
            <p:spPr bwMode="auto">
              <a:xfrm>
                <a:off x="3158" y="3975"/>
                <a:ext cx="6" cy="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4682"/>
              <p:cNvSpPr>
                <a:spLocks/>
              </p:cNvSpPr>
              <p:nvPr/>
            </p:nvSpPr>
            <p:spPr bwMode="auto">
              <a:xfrm>
                <a:off x="3158" y="3977"/>
                <a:ext cx="6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4683"/>
              <p:cNvSpPr>
                <a:spLocks/>
              </p:cNvSpPr>
              <p:nvPr/>
            </p:nvSpPr>
            <p:spPr bwMode="auto">
              <a:xfrm>
                <a:off x="3160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4684"/>
              <p:cNvSpPr>
                <a:spLocks/>
              </p:cNvSpPr>
              <p:nvPr/>
            </p:nvSpPr>
            <p:spPr bwMode="auto">
              <a:xfrm>
                <a:off x="3160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4685"/>
              <p:cNvSpPr>
                <a:spLocks/>
              </p:cNvSpPr>
              <p:nvPr/>
            </p:nvSpPr>
            <p:spPr bwMode="auto">
              <a:xfrm>
                <a:off x="3160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4686"/>
              <p:cNvSpPr>
                <a:spLocks/>
              </p:cNvSpPr>
              <p:nvPr/>
            </p:nvSpPr>
            <p:spPr bwMode="auto">
              <a:xfrm>
                <a:off x="3160" y="3977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4687"/>
              <p:cNvSpPr>
                <a:spLocks/>
              </p:cNvSpPr>
              <p:nvPr/>
            </p:nvSpPr>
            <p:spPr bwMode="auto">
              <a:xfrm>
                <a:off x="3161" y="3975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4688"/>
              <p:cNvSpPr>
                <a:spLocks/>
              </p:cNvSpPr>
              <p:nvPr/>
            </p:nvSpPr>
            <p:spPr bwMode="auto">
              <a:xfrm>
                <a:off x="3163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4689"/>
              <p:cNvSpPr>
                <a:spLocks/>
              </p:cNvSpPr>
              <p:nvPr/>
            </p:nvSpPr>
            <p:spPr bwMode="auto">
              <a:xfrm>
                <a:off x="3163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4690"/>
              <p:cNvSpPr>
                <a:spLocks/>
              </p:cNvSpPr>
              <p:nvPr/>
            </p:nvSpPr>
            <p:spPr bwMode="auto">
              <a:xfrm>
                <a:off x="3161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4691"/>
              <p:cNvSpPr>
                <a:spLocks/>
              </p:cNvSpPr>
              <p:nvPr/>
            </p:nvSpPr>
            <p:spPr bwMode="auto">
              <a:xfrm>
                <a:off x="3161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4692"/>
              <p:cNvSpPr>
                <a:spLocks/>
              </p:cNvSpPr>
              <p:nvPr/>
            </p:nvSpPr>
            <p:spPr bwMode="auto">
              <a:xfrm>
                <a:off x="3161" y="3974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4693"/>
              <p:cNvSpPr>
                <a:spLocks/>
              </p:cNvSpPr>
              <p:nvPr/>
            </p:nvSpPr>
            <p:spPr bwMode="auto">
              <a:xfrm>
                <a:off x="3164" y="3974"/>
                <a:ext cx="2" cy="6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1"/>
                  </a:cxn>
                </a:cxnLst>
                <a:rect l="0" t="0" r="r" b="b"/>
                <a:pathLst>
                  <a:path w="2" h="6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4694"/>
              <p:cNvSpPr>
                <a:spLocks/>
              </p:cNvSpPr>
              <p:nvPr/>
            </p:nvSpPr>
            <p:spPr bwMode="auto">
              <a:xfrm>
                <a:off x="3161" y="3975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4695"/>
              <p:cNvSpPr>
                <a:spLocks/>
              </p:cNvSpPr>
              <p:nvPr/>
            </p:nvSpPr>
            <p:spPr bwMode="auto">
              <a:xfrm>
                <a:off x="3161" y="3975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4696"/>
              <p:cNvSpPr>
                <a:spLocks/>
              </p:cNvSpPr>
              <p:nvPr/>
            </p:nvSpPr>
            <p:spPr bwMode="auto">
              <a:xfrm>
                <a:off x="3161" y="3977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4697"/>
              <p:cNvSpPr>
                <a:spLocks/>
              </p:cNvSpPr>
              <p:nvPr/>
            </p:nvSpPr>
            <p:spPr bwMode="auto">
              <a:xfrm>
                <a:off x="3163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4698"/>
              <p:cNvSpPr>
                <a:spLocks/>
              </p:cNvSpPr>
              <p:nvPr/>
            </p:nvSpPr>
            <p:spPr bwMode="auto">
              <a:xfrm>
                <a:off x="3164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4699"/>
              <p:cNvSpPr>
                <a:spLocks/>
              </p:cNvSpPr>
              <p:nvPr/>
            </p:nvSpPr>
            <p:spPr bwMode="auto">
              <a:xfrm>
                <a:off x="3164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4700"/>
              <p:cNvSpPr>
                <a:spLocks/>
              </p:cNvSpPr>
              <p:nvPr/>
            </p:nvSpPr>
            <p:spPr bwMode="auto">
              <a:xfrm>
                <a:off x="3166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4701"/>
              <p:cNvSpPr>
                <a:spLocks/>
              </p:cNvSpPr>
              <p:nvPr/>
            </p:nvSpPr>
            <p:spPr bwMode="auto">
              <a:xfrm>
                <a:off x="3163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4702"/>
              <p:cNvSpPr>
                <a:spLocks/>
              </p:cNvSpPr>
              <p:nvPr/>
            </p:nvSpPr>
            <p:spPr bwMode="auto">
              <a:xfrm>
                <a:off x="3164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4703"/>
              <p:cNvSpPr>
                <a:spLocks/>
              </p:cNvSpPr>
              <p:nvPr/>
            </p:nvSpPr>
            <p:spPr bwMode="auto">
              <a:xfrm>
                <a:off x="3163" y="3977"/>
                <a:ext cx="6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4704"/>
              <p:cNvSpPr>
                <a:spLocks/>
              </p:cNvSpPr>
              <p:nvPr/>
            </p:nvSpPr>
            <p:spPr bwMode="auto">
              <a:xfrm>
                <a:off x="3164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4705"/>
              <p:cNvSpPr>
                <a:spLocks/>
              </p:cNvSpPr>
              <p:nvPr/>
            </p:nvSpPr>
            <p:spPr bwMode="auto">
              <a:xfrm>
                <a:off x="3164" y="3977"/>
                <a:ext cx="5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4706"/>
              <p:cNvSpPr>
                <a:spLocks/>
              </p:cNvSpPr>
              <p:nvPr/>
            </p:nvSpPr>
            <p:spPr bwMode="auto">
              <a:xfrm>
                <a:off x="31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4707"/>
              <p:cNvSpPr>
                <a:spLocks/>
              </p:cNvSpPr>
              <p:nvPr/>
            </p:nvSpPr>
            <p:spPr bwMode="auto">
              <a:xfrm>
                <a:off x="316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4708"/>
              <p:cNvSpPr>
                <a:spLocks/>
              </p:cNvSpPr>
              <p:nvPr/>
            </p:nvSpPr>
            <p:spPr bwMode="auto">
              <a:xfrm>
                <a:off x="31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4709"/>
              <p:cNvSpPr>
                <a:spLocks/>
              </p:cNvSpPr>
              <p:nvPr/>
            </p:nvSpPr>
            <p:spPr bwMode="auto">
              <a:xfrm>
                <a:off x="31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4710"/>
              <p:cNvSpPr>
                <a:spLocks/>
              </p:cNvSpPr>
              <p:nvPr/>
            </p:nvSpPr>
            <p:spPr bwMode="auto">
              <a:xfrm>
                <a:off x="316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4711"/>
              <p:cNvSpPr>
                <a:spLocks/>
              </p:cNvSpPr>
              <p:nvPr/>
            </p:nvSpPr>
            <p:spPr bwMode="auto">
              <a:xfrm>
                <a:off x="3166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4712"/>
              <p:cNvSpPr>
                <a:spLocks/>
              </p:cNvSpPr>
              <p:nvPr/>
            </p:nvSpPr>
            <p:spPr bwMode="auto">
              <a:xfrm>
                <a:off x="31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4713"/>
              <p:cNvSpPr>
                <a:spLocks/>
              </p:cNvSpPr>
              <p:nvPr/>
            </p:nvSpPr>
            <p:spPr bwMode="auto">
              <a:xfrm>
                <a:off x="31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4714"/>
              <p:cNvSpPr>
                <a:spLocks/>
              </p:cNvSpPr>
              <p:nvPr/>
            </p:nvSpPr>
            <p:spPr bwMode="auto">
              <a:xfrm>
                <a:off x="316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4715"/>
              <p:cNvSpPr>
                <a:spLocks/>
              </p:cNvSpPr>
              <p:nvPr/>
            </p:nvSpPr>
            <p:spPr bwMode="auto">
              <a:xfrm>
                <a:off x="31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4716"/>
              <p:cNvSpPr>
                <a:spLocks/>
              </p:cNvSpPr>
              <p:nvPr/>
            </p:nvSpPr>
            <p:spPr bwMode="auto">
              <a:xfrm>
                <a:off x="31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4717"/>
              <p:cNvSpPr>
                <a:spLocks/>
              </p:cNvSpPr>
              <p:nvPr/>
            </p:nvSpPr>
            <p:spPr bwMode="auto">
              <a:xfrm>
                <a:off x="31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4718"/>
              <p:cNvSpPr>
                <a:spLocks/>
              </p:cNvSpPr>
              <p:nvPr/>
            </p:nvSpPr>
            <p:spPr bwMode="auto">
              <a:xfrm>
                <a:off x="31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4719"/>
              <p:cNvSpPr>
                <a:spLocks/>
              </p:cNvSpPr>
              <p:nvPr/>
            </p:nvSpPr>
            <p:spPr bwMode="auto">
              <a:xfrm>
                <a:off x="31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4720"/>
              <p:cNvSpPr>
                <a:spLocks/>
              </p:cNvSpPr>
              <p:nvPr/>
            </p:nvSpPr>
            <p:spPr bwMode="auto">
              <a:xfrm>
                <a:off x="316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4721"/>
              <p:cNvSpPr>
                <a:spLocks/>
              </p:cNvSpPr>
              <p:nvPr/>
            </p:nvSpPr>
            <p:spPr bwMode="auto">
              <a:xfrm>
                <a:off x="316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4722"/>
              <p:cNvSpPr>
                <a:spLocks/>
              </p:cNvSpPr>
              <p:nvPr/>
            </p:nvSpPr>
            <p:spPr bwMode="auto">
              <a:xfrm>
                <a:off x="31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4723"/>
              <p:cNvSpPr>
                <a:spLocks/>
              </p:cNvSpPr>
              <p:nvPr/>
            </p:nvSpPr>
            <p:spPr bwMode="auto">
              <a:xfrm>
                <a:off x="31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4724"/>
              <p:cNvSpPr>
                <a:spLocks/>
              </p:cNvSpPr>
              <p:nvPr/>
            </p:nvSpPr>
            <p:spPr bwMode="auto">
              <a:xfrm>
                <a:off x="31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4725"/>
              <p:cNvSpPr>
                <a:spLocks/>
              </p:cNvSpPr>
              <p:nvPr/>
            </p:nvSpPr>
            <p:spPr bwMode="auto">
              <a:xfrm>
                <a:off x="31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4726"/>
              <p:cNvSpPr>
                <a:spLocks/>
              </p:cNvSpPr>
              <p:nvPr/>
            </p:nvSpPr>
            <p:spPr bwMode="auto">
              <a:xfrm>
                <a:off x="31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4727"/>
              <p:cNvSpPr>
                <a:spLocks/>
              </p:cNvSpPr>
              <p:nvPr/>
            </p:nvSpPr>
            <p:spPr bwMode="auto">
              <a:xfrm>
                <a:off x="31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4728"/>
              <p:cNvSpPr>
                <a:spLocks/>
              </p:cNvSpPr>
              <p:nvPr/>
            </p:nvSpPr>
            <p:spPr bwMode="auto">
              <a:xfrm>
                <a:off x="317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4729"/>
              <p:cNvSpPr>
                <a:spLocks/>
              </p:cNvSpPr>
              <p:nvPr/>
            </p:nvSpPr>
            <p:spPr bwMode="auto">
              <a:xfrm>
                <a:off x="317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4730"/>
              <p:cNvSpPr>
                <a:spLocks/>
              </p:cNvSpPr>
              <p:nvPr/>
            </p:nvSpPr>
            <p:spPr bwMode="auto">
              <a:xfrm>
                <a:off x="31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4731"/>
              <p:cNvSpPr>
                <a:spLocks/>
              </p:cNvSpPr>
              <p:nvPr/>
            </p:nvSpPr>
            <p:spPr bwMode="auto">
              <a:xfrm>
                <a:off x="31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4732"/>
              <p:cNvSpPr>
                <a:spLocks/>
              </p:cNvSpPr>
              <p:nvPr/>
            </p:nvSpPr>
            <p:spPr bwMode="auto">
              <a:xfrm>
                <a:off x="31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4733"/>
              <p:cNvSpPr>
                <a:spLocks/>
              </p:cNvSpPr>
              <p:nvPr/>
            </p:nvSpPr>
            <p:spPr bwMode="auto">
              <a:xfrm>
                <a:off x="31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4734"/>
              <p:cNvSpPr>
                <a:spLocks/>
              </p:cNvSpPr>
              <p:nvPr/>
            </p:nvSpPr>
            <p:spPr bwMode="auto">
              <a:xfrm>
                <a:off x="31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4735"/>
              <p:cNvSpPr>
                <a:spLocks/>
              </p:cNvSpPr>
              <p:nvPr/>
            </p:nvSpPr>
            <p:spPr bwMode="auto">
              <a:xfrm>
                <a:off x="31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4736"/>
              <p:cNvSpPr>
                <a:spLocks/>
              </p:cNvSpPr>
              <p:nvPr/>
            </p:nvSpPr>
            <p:spPr bwMode="auto">
              <a:xfrm>
                <a:off x="317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4737"/>
              <p:cNvSpPr>
                <a:spLocks/>
              </p:cNvSpPr>
              <p:nvPr/>
            </p:nvSpPr>
            <p:spPr bwMode="auto">
              <a:xfrm>
                <a:off x="317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4738"/>
              <p:cNvSpPr>
                <a:spLocks/>
              </p:cNvSpPr>
              <p:nvPr/>
            </p:nvSpPr>
            <p:spPr bwMode="auto">
              <a:xfrm>
                <a:off x="31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4739"/>
              <p:cNvSpPr>
                <a:spLocks/>
              </p:cNvSpPr>
              <p:nvPr/>
            </p:nvSpPr>
            <p:spPr bwMode="auto">
              <a:xfrm>
                <a:off x="31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4740"/>
              <p:cNvSpPr>
                <a:spLocks/>
              </p:cNvSpPr>
              <p:nvPr/>
            </p:nvSpPr>
            <p:spPr bwMode="auto">
              <a:xfrm>
                <a:off x="31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4741"/>
              <p:cNvSpPr>
                <a:spLocks/>
              </p:cNvSpPr>
              <p:nvPr/>
            </p:nvSpPr>
            <p:spPr bwMode="auto">
              <a:xfrm>
                <a:off x="31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4742"/>
              <p:cNvSpPr>
                <a:spLocks/>
              </p:cNvSpPr>
              <p:nvPr/>
            </p:nvSpPr>
            <p:spPr bwMode="auto">
              <a:xfrm>
                <a:off x="317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4743"/>
              <p:cNvSpPr>
                <a:spLocks/>
              </p:cNvSpPr>
              <p:nvPr/>
            </p:nvSpPr>
            <p:spPr bwMode="auto">
              <a:xfrm>
                <a:off x="317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4744"/>
              <p:cNvSpPr>
                <a:spLocks/>
              </p:cNvSpPr>
              <p:nvPr/>
            </p:nvSpPr>
            <p:spPr bwMode="auto">
              <a:xfrm>
                <a:off x="317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4745"/>
              <p:cNvSpPr>
                <a:spLocks/>
              </p:cNvSpPr>
              <p:nvPr/>
            </p:nvSpPr>
            <p:spPr bwMode="auto">
              <a:xfrm>
                <a:off x="31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4746"/>
              <p:cNvSpPr>
                <a:spLocks/>
              </p:cNvSpPr>
              <p:nvPr/>
            </p:nvSpPr>
            <p:spPr bwMode="auto">
              <a:xfrm>
                <a:off x="317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4747"/>
              <p:cNvSpPr>
                <a:spLocks/>
              </p:cNvSpPr>
              <p:nvPr/>
            </p:nvSpPr>
            <p:spPr bwMode="auto">
              <a:xfrm>
                <a:off x="317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4748"/>
              <p:cNvSpPr>
                <a:spLocks/>
              </p:cNvSpPr>
              <p:nvPr/>
            </p:nvSpPr>
            <p:spPr bwMode="auto">
              <a:xfrm>
                <a:off x="3173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4749"/>
              <p:cNvSpPr>
                <a:spLocks/>
              </p:cNvSpPr>
              <p:nvPr/>
            </p:nvSpPr>
            <p:spPr bwMode="auto">
              <a:xfrm>
                <a:off x="3173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4750"/>
              <p:cNvSpPr>
                <a:spLocks/>
              </p:cNvSpPr>
              <p:nvPr/>
            </p:nvSpPr>
            <p:spPr bwMode="auto">
              <a:xfrm>
                <a:off x="3174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4751"/>
              <p:cNvSpPr>
                <a:spLocks/>
              </p:cNvSpPr>
              <p:nvPr/>
            </p:nvSpPr>
            <p:spPr bwMode="auto">
              <a:xfrm>
                <a:off x="3173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4752"/>
              <p:cNvSpPr>
                <a:spLocks/>
              </p:cNvSpPr>
              <p:nvPr/>
            </p:nvSpPr>
            <p:spPr bwMode="auto">
              <a:xfrm>
                <a:off x="3174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4753"/>
              <p:cNvSpPr>
                <a:spLocks/>
              </p:cNvSpPr>
              <p:nvPr/>
            </p:nvSpPr>
            <p:spPr bwMode="auto">
              <a:xfrm>
                <a:off x="3176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4754"/>
              <p:cNvSpPr>
                <a:spLocks/>
              </p:cNvSpPr>
              <p:nvPr/>
            </p:nvSpPr>
            <p:spPr bwMode="auto">
              <a:xfrm>
                <a:off x="3176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4755"/>
              <p:cNvSpPr>
                <a:spLocks/>
              </p:cNvSpPr>
              <p:nvPr/>
            </p:nvSpPr>
            <p:spPr bwMode="auto">
              <a:xfrm>
                <a:off x="3173" y="3977"/>
                <a:ext cx="6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4756"/>
              <p:cNvSpPr>
                <a:spLocks/>
              </p:cNvSpPr>
              <p:nvPr/>
            </p:nvSpPr>
            <p:spPr bwMode="auto">
              <a:xfrm>
                <a:off x="3176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4757"/>
              <p:cNvSpPr>
                <a:spLocks/>
              </p:cNvSpPr>
              <p:nvPr/>
            </p:nvSpPr>
            <p:spPr bwMode="auto">
              <a:xfrm>
                <a:off x="3174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4758"/>
              <p:cNvSpPr>
                <a:spLocks/>
              </p:cNvSpPr>
              <p:nvPr/>
            </p:nvSpPr>
            <p:spPr bwMode="auto">
              <a:xfrm>
                <a:off x="3174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1"/>
                  </a:cxn>
                </a:cxnLst>
                <a:rect l="0" t="0" r="r" b="b"/>
                <a:pathLst>
                  <a:path w="5" h="4">
                    <a:moveTo>
                      <a:pt x="5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4759"/>
              <p:cNvSpPr>
                <a:spLocks/>
              </p:cNvSpPr>
              <p:nvPr/>
            </p:nvSpPr>
            <p:spPr bwMode="auto">
              <a:xfrm>
                <a:off x="3174" y="3978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4760"/>
              <p:cNvSpPr>
                <a:spLocks/>
              </p:cNvSpPr>
              <p:nvPr/>
            </p:nvSpPr>
            <p:spPr bwMode="auto">
              <a:xfrm>
                <a:off x="317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4761"/>
              <p:cNvSpPr>
                <a:spLocks/>
              </p:cNvSpPr>
              <p:nvPr/>
            </p:nvSpPr>
            <p:spPr bwMode="auto">
              <a:xfrm>
                <a:off x="31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4762"/>
              <p:cNvSpPr>
                <a:spLocks/>
              </p:cNvSpPr>
              <p:nvPr/>
            </p:nvSpPr>
            <p:spPr bwMode="auto">
              <a:xfrm>
                <a:off x="31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4763"/>
              <p:cNvSpPr>
                <a:spLocks/>
              </p:cNvSpPr>
              <p:nvPr/>
            </p:nvSpPr>
            <p:spPr bwMode="auto">
              <a:xfrm>
                <a:off x="317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4764"/>
              <p:cNvSpPr>
                <a:spLocks/>
              </p:cNvSpPr>
              <p:nvPr/>
            </p:nvSpPr>
            <p:spPr bwMode="auto">
              <a:xfrm>
                <a:off x="3176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4765"/>
              <p:cNvSpPr>
                <a:spLocks/>
              </p:cNvSpPr>
              <p:nvPr/>
            </p:nvSpPr>
            <p:spPr bwMode="auto">
              <a:xfrm>
                <a:off x="31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4766"/>
              <p:cNvSpPr>
                <a:spLocks/>
              </p:cNvSpPr>
              <p:nvPr/>
            </p:nvSpPr>
            <p:spPr bwMode="auto">
              <a:xfrm>
                <a:off x="317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4767"/>
              <p:cNvSpPr>
                <a:spLocks/>
              </p:cNvSpPr>
              <p:nvPr/>
            </p:nvSpPr>
            <p:spPr bwMode="auto">
              <a:xfrm>
                <a:off x="317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4768"/>
              <p:cNvSpPr>
                <a:spLocks/>
              </p:cNvSpPr>
              <p:nvPr/>
            </p:nvSpPr>
            <p:spPr bwMode="auto">
              <a:xfrm>
                <a:off x="31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4769"/>
              <p:cNvSpPr>
                <a:spLocks/>
              </p:cNvSpPr>
              <p:nvPr/>
            </p:nvSpPr>
            <p:spPr bwMode="auto">
              <a:xfrm>
                <a:off x="31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4770"/>
              <p:cNvSpPr>
                <a:spLocks/>
              </p:cNvSpPr>
              <p:nvPr/>
            </p:nvSpPr>
            <p:spPr bwMode="auto">
              <a:xfrm>
                <a:off x="31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4771"/>
              <p:cNvSpPr>
                <a:spLocks/>
              </p:cNvSpPr>
              <p:nvPr/>
            </p:nvSpPr>
            <p:spPr bwMode="auto">
              <a:xfrm>
                <a:off x="31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4772"/>
              <p:cNvSpPr>
                <a:spLocks/>
              </p:cNvSpPr>
              <p:nvPr/>
            </p:nvSpPr>
            <p:spPr bwMode="auto">
              <a:xfrm>
                <a:off x="31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4773"/>
              <p:cNvSpPr>
                <a:spLocks/>
              </p:cNvSpPr>
              <p:nvPr/>
            </p:nvSpPr>
            <p:spPr bwMode="auto">
              <a:xfrm>
                <a:off x="317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4774"/>
              <p:cNvSpPr>
                <a:spLocks/>
              </p:cNvSpPr>
              <p:nvPr/>
            </p:nvSpPr>
            <p:spPr bwMode="auto">
              <a:xfrm>
                <a:off x="3179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4775"/>
              <p:cNvSpPr>
                <a:spLocks/>
              </p:cNvSpPr>
              <p:nvPr/>
            </p:nvSpPr>
            <p:spPr bwMode="auto">
              <a:xfrm>
                <a:off x="31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4776"/>
              <p:cNvSpPr>
                <a:spLocks/>
              </p:cNvSpPr>
              <p:nvPr/>
            </p:nvSpPr>
            <p:spPr bwMode="auto">
              <a:xfrm>
                <a:off x="31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4777"/>
              <p:cNvSpPr>
                <a:spLocks/>
              </p:cNvSpPr>
              <p:nvPr/>
            </p:nvSpPr>
            <p:spPr bwMode="auto">
              <a:xfrm>
                <a:off x="31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4778"/>
              <p:cNvSpPr>
                <a:spLocks/>
              </p:cNvSpPr>
              <p:nvPr/>
            </p:nvSpPr>
            <p:spPr bwMode="auto">
              <a:xfrm>
                <a:off x="31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4779"/>
              <p:cNvSpPr>
                <a:spLocks/>
              </p:cNvSpPr>
              <p:nvPr/>
            </p:nvSpPr>
            <p:spPr bwMode="auto">
              <a:xfrm>
                <a:off x="31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4780"/>
              <p:cNvSpPr>
                <a:spLocks/>
              </p:cNvSpPr>
              <p:nvPr/>
            </p:nvSpPr>
            <p:spPr bwMode="auto">
              <a:xfrm>
                <a:off x="31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4781"/>
              <p:cNvSpPr>
                <a:spLocks/>
              </p:cNvSpPr>
              <p:nvPr/>
            </p:nvSpPr>
            <p:spPr bwMode="auto">
              <a:xfrm>
                <a:off x="318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4782"/>
              <p:cNvSpPr>
                <a:spLocks/>
              </p:cNvSpPr>
              <p:nvPr/>
            </p:nvSpPr>
            <p:spPr bwMode="auto">
              <a:xfrm>
                <a:off x="3180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4783"/>
              <p:cNvSpPr>
                <a:spLocks/>
              </p:cNvSpPr>
              <p:nvPr/>
            </p:nvSpPr>
            <p:spPr bwMode="auto">
              <a:xfrm>
                <a:off x="318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4784"/>
              <p:cNvSpPr>
                <a:spLocks/>
              </p:cNvSpPr>
              <p:nvPr/>
            </p:nvSpPr>
            <p:spPr bwMode="auto">
              <a:xfrm>
                <a:off x="318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4785"/>
              <p:cNvSpPr>
                <a:spLocks/>
              </p:cNvSpPr>
              <p:nvPr/>
            </p:nvSpPr>
            <p:spPr bwMode="auto">
              <a:xfrm>
                <a:off x="318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4786"/>
              <p:cNvSpPr>
                <a:spLocks/>
              </p:cNvSpPr>
              <p:nvPr/>
            </p:nvSpPr>
            <p:spPr bwMode="auto">
              <a:xfrm>
                <a:off x="318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4787"/>
              <p:cNvSpPr>
                <a:spLocks/>
              </p:cNvSpPr>
              <p:nvPr/>
            </p:nvSpPr>
            <p:spPr bwMode="auto">
              <a:xfrm>
                <a:off x="318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4788"/>
              <p:cNvSpPr>
                <a:spLocks/>
              </p:cNvSpPr>
              <p:nvPr/>
            </p:nvSpPr>
            <p:spPr bwMode="auto">
              <a:xfrm>
                <a:off x="318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Freeform 4789"/>
              <p:cNvSpPr>
                <a:spLocks/>
              </p:cNvSpPr>
              <p:nvPr/>
            </p:nvSpPr>
            <p:spPr bwMode="auto">
              <a:xfrm>
                <a:off x="3182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4790"/>
              <p:cNvSpPr>
                <a:spLocks/>
              </p:cNvSpPr>
              <p:nvPr/>
            </p:nvSpPr>
            <p:spPr bwMode="auto">
              <a:xfrm>
                <a:off x="318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4791"/>
              <p:cNvSpPr>
                <a:spLocks/>
              </p:cNvSpPr>
              <p:nvPr/>
            </p:nvSpPr>
            <p:spPr bwMode="auto">
              <a:xfrm>
                <a:off x="318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4792"/>
              <p:cNvSpPr>
                <a:spLocks/>
              </p:cNvSpPr>
              <p:nvPr/>
            </p:nvSpPr>
            <p:spPr bwMode="auto">
              <a:xfrm>
                <a:off x="318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4793"/>
              <p:cNvSpPr>
                <a:spLocks/>
              </p:cNvSpPr>
              <p:nvPr/>
            </p:nvSpPr>
            <p:spPr bwMode="auto">
              <a:xfrm>
                <a:off x="318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4794"/>
              <p:cNvSpPr>
                <a:spLocks/>
              </p:cNvSpPr>
              <p:nvPr/>
            </p:nvSpPr>
            <p:spPr bwMode="auto">
              <a:xfrm>
                <a:off x="3182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4795"/>
              <p:cNvSpPr>
                <a:spLocks/>
              </p:cNvSpPr>
              <p:nvPr/>
            </p:nvSpPr>
            <p:spPr bwMode="auto">
              <a:xfrm>
                <a:off x="3182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4796"/>
              <p:cNvSpPr>
                <a:spLocks/>
              </p:cNvSpPr>
              <p:nvPr/>
            </p:nvSpPr>
            <p:spPr bwMode="auto">
              <a:xfrm>
                <a:off x="3182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4797"/>
              <p:cNvSpPr>
                <a:spLocks/>
              </p:cNvSpPr>
              <p:nvPr/>
            </p:nvSpPr>
            <p:spPr bwMode="auto">
              <a:xfrm>
                <a:off x="3182" y="3975"/>
                <a:ext cx="4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4" y="5"/>
                  </a:cxn>
                  <a:cxn ang="0">
                    <a:pos x="3" y="0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4798"/>
              <p:cNvSpPr>
                <a:spLocks/>
              </p:cNvSpPr>
              <p:nvPr/>
            </p:nvSpPr>
            <p:spPr bwMode="auto">
              <a:xfrm>
                <a:off x="3185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4799"/>
              <p:cNvSpPr>
                <a:spLocks/>
              </p:cNvSpPr>
              <p:nvPr/>
            </p:nvSpPr>
            <p:spPr bwMode="auto">
              <a:xfrm>
                <a:off x="3185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4800"/>
              <p:cNvSpPr>
                <a:spLocks/>
              </p:cNvSpPr>
              <p:nvPr/>
            </p:nvSpPr>
            <p:spPr bwMode="auto">
              <a:xfrm>
                <a:off x="3182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4801"/>
              <p:cNvSpPr>
                <a:spLocks/>
              </p:cNvSpPr>
              <p:nvPr/>
            </p:nvSpPr>
            <p:spPr bwMode="auto">
              <a:xfrm>
                <a:off x="3182" y="3977"/>
                <a:ext cx="5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4802"/>
              <p:cNvSpPr>
                <a:spLocks/>
              </p:cNvSpPr>
              <p:nvPr/>
            </p:nvSpPr>
            <p:spPr bwMode="auto">
              <a:xfrm>
                <a:off x="3183" y="3977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3"/>
                  </a:cxn>
                  <a:cxn ang="0">
                    <a:pos x="2" y="4"/>
                  </a:cxn>
                  <a:cxn ang="0">
                    <a:pos x="3" y="6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4803"/>
              <p:cNvSpPr>
                <a:spLocks/>
              </p:cNvSpPr>
              <p:nvPr/>
            </p:nvSpPr>
            <p:spPr bwMode="auto">
              <a:xfrm>
                <a:off x="3183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4804"/>
              <p:cNvSpPr>
                <a:spLocks/>
              </p:cNvSpPr>
              <p:nvPr/>
            </p:nvSpPr>
            <p:spPr bwMode="auto">
              <a:xfrm>
                <a:off x="3183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4805"/>
              <p:cNvSpPr>
                <a:spLocks/>
              </p:cNvSpPr>
              <p:nvPr/>
            </p:nvSpPr>
            <p:spPr bwMode="auto">
              <a:xfrm>
                <a:off x="3183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4806"/>
              <p:cNvSpPr>
                <a:spLocks/>
              </p:cNvSpPr>
              <p:nvPr/>
            </p:nvSpPr>
            <p:spPr bwMode="auto">
              <a:xfrm>
                <a:off x="3183" y="3974"/>
                <a:ext cx="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4807"/>
              <p:cNvSpPr>
                <a:spLocks/>
              </p:cNvSpPr>
              <p:nvPr/>
            </p:nvSpPr>
            <p:spPr bwMode="auto">
              <a:xfrm>
                <a:off x="3183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4808"/>
              <p:cNvSpPr>
                <a:spLocks/>
              </p:cNvSpPr>
              <p:nvPr/>
            </p:nvSpPr>
            <p:spPr bwMode="auto">
              <a:xfrm>
                <a:off x="3183" y="3977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4809"/>
              <p:cNvSpPr>
                <a:spLocks/>
              </p:cNvSpPr>
              <p:nvPr/>
            </p:nvSpPr>
            <p:spPr bwMode="auto">
              <a:xfrm>
                <a:off x="3185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4810"/>
              <p:cNvSpPr>
                <a:spLocks/>
              </p:cNvSpPr>
              <p:nvPr/>
            </p:nvSpPr>
            <p:spPr bwMode="auto">
              <a:xfrm>
                <a:off x="318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4811"/>
              <p:cNvSpPr>
                <a:spLocks/>
              </p:cNvSpPr>
              <p:nvPr/>
            </p:nvSpPr>
            <p:spPr bwMode="auto">
              <a:xfrm>
                <a:off x="3185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4812"/>
              <p:cNvSpPr>
                <a:spLocks/>
              </p:cNvSpPr>
              <p:nvPr/>
            </p:nvSpPr>
            <p:spPr bwMode="auto">
              <a:xfrm>
                <a:off x="3185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4813"/>
              <p:cNvSpPr>
                <a:spLocks/>
              </p:cNvSpPr>
              <p:nvPr/>
            </p:nvSpPr>
            <p:spPr bwMode="auto">
              <a:xfrm>
                <a:off x="3186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4814"/>
              <p:cNvSpPr>
                <a:spLocks/>
              </p:cNvSpPr>
              <p:nvPr/>
            </p:nvSpPr>
            <p:spPr bwMode="auto">
              <a:xfrm>
                <a:off x="3185" y="3977"/>
                <a:ext cx="4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4815"/>
              <p:cNvSpPr>
                <a:spLocks/>
              </p:cNvSpPr>
              <p:nvPr/>
            </p:nvSpPr>
            <p:spPr bwMode="auto">
              <a:xfrm>
                <a:off x="3186" y="3975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4816"/>
              <p:cNvSpPr>
                <a:spLocks/>
              </p:cNvSpPr>
              <p:nvPr/>
            </p:nvSpPr>
            <p:spPr bwMode="auto">
              <a:xfrm>
                <a:off x="3186" y="3975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4817"/>
              <p:cNvSpPr>
                <a:spLocks/>
              </p:cNvSpPr>
              <p:nvPr/>
            </p:nvSpPr>
            <p:spPr bwMode="auto">
              <a:xfrm>
                <a:off x="3187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4818"/>
              <p:cNvSpPr>
                <a:spLocks/>
              </p:cNvSpPr>
              <p:nvPr/>
            </p:nvSpPr>
            <p:spPr bwMode="auto">
              <a:xfrm>
                <a:off x="3187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4819"/>
              <p:cNvSpPr>
                <a:spLocks/>
              </p:cNvSpPr>
              <p:nvPr/>
            </p:nvSpPr>
            <p:spPr bwMode="auto">
              <a:xfrm>
                <a:off x="3187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4820"/>
              <p:cNvSpPr>
                <a:spLocks/>
              </p:cNvSpPr>
              <p:nvPr/>
            </p:nvSpPr>
            <p:spPr bwMode="auto">
              <a:xfrm>
                <a:off x="3189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4821"/>
              <p:cNvSpPr>
                <a:spLocks/>
              </p:cNvSpPr>
              <p:nvPr/>
            </p:nvSpPr>
            <p:spPr bwMode="auto">
              <a:xfrm>
                <a:off x="3189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4822"/>
              <p:cNvSpPr>
                <a:spLocks/>
              </p:cNvSpPr>
              <p:nvPr/>
            </p:nvSpPr>
            <p:spPr bwMode="auto">
              <a:xfrm>
                <a:off x="3189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4823"/>
              <p:cNvSpPr>
                <a:spLocks/>
              </p:cNvSpPr>
              <p:nvPr/>
            </p:nvSpPr>
            <p:spPr bwMode="auto">
              <a:xfrm>
                <a:off x="3187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4824"/>
              <p:cNvSpPr>
                <a:spLocks/>
              </p:cNvSpPr>
              <p:nvPr/>
            </p:nvSpPr>
            <p:spPr bwMode="auto">
              <a:xfrm>
                <a:off x="3187" y="3975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4825"/>
              <p:cNvSpPr>
                <a:spLocks/>
              </p:cNvSpPr>
              <p:nvPr/>
            </p:nvSpPr>
            <p:spPr bwMode="auto">
              <a:xfrm>
                <a:off x="3189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5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4826"/>
              <p:cNvSpPr>
                <a:spLocks/>
              </p:cNvSpPr>
              <p:nvPr/>
            </p:nvSpPr>
            <p:spPr bwMode="auto">
              <a:xfrm>
                <a:off x="3187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4827"/>
              <p:cNvSpPr>
                <a:spLocks/>
              </p:cNvSpPr>
              <p:nvPr/>
            </p:nvSpPr>
            <p:spPr bwMode="auto">
              <a:xfrm>
                <a:off x="3187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4828"/>
              <p:cNvSpPr>
                <a:spLocks/>
              </p:cNvSpPr>
              <p:nvPr/>
            </p:nvSpPr>
            <p:spPr bwMode="auto">
              <a:xfrm>
                <a:off x="3187" y="3974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4829"/>
              <p:cNvSpPr>
                <a:spLocks/>
              </p:cNvSpPr>
              <p:nvPr/>
            </p:nvSpPr>
            <p:spPr bwMode="auto">
              <a:xfrm>
                <a:off x="3190" y="3974"/>
                <a:ext cx="2" cy="6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1"/>
                  </a:cxn>
                </a:cxnLst>
                <a:rect l="0" t="0" r="r" b="b"/>
                <a:pathLst>
                  <a:path w="2" h="6">
                    <a:moveTo>
                      <a:pt x="2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4830"/>
              <p:cNvSpPr>
                <a:spLocks/>
              </p:cNvSpPr>
              <p:nvPr/>
            </p:nvSpPr>
            <p:spPr bwMode="auto">
              <a:xfrm>
                <a:off x="3189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4831"/>
              <p:cNvSpPr>
                <a:spLocks/>
              </p:cNvSpPr>
              <p:nvPr/>
            </p:nvSpPr>
            <p:spPr bwMode="auto">
              <a:xfrm>
                <a:off x="3189" y="3975"/>
                <a:ext cx="4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4832"/>
              <p:cNvSpPr>
                <a:spLocks/>
              </p:cNvSpPr>
              <p:nvPr/>
            </p:nvSpPr>
            <p:spPr bwMode="auto">
              <a:xfrm>
                <a:off x="3189" y="3975"/>
                <a:ext cx="3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4833"/>
              <p:cNvSpPr>
                <a:spLocks/>
              </p:cNvSpPr>
              <p:nvPr/>
            </p:nvSpPr>
            <p:spPr bwMode="auto">
              <a:xfrm>
                <a:off x="3189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4834"/>
              <p:cNvSpPr>
                <a:spLocks/>
              </p:cNvSpPr>
              <p:nvPr/>
            </p:nvSpPr>
            <p:spPr bwMode="auto">
              <a:xfrm>
                <a:off x="3190" y="3975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4835"/>
              <p:cNvSpPr>
                <a:spLocks/>
              </p:cNvSpPr>
              <p:nvPr/>
            </p:nvSpPr>
            <p:spPr bwMode="auto">
              <a:xfrm>
                <a:off x="3192" y="3975"/>
                <a:ext cx="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4836"/>
              <p:cNvSpPr>
                <a:spLocks/>
              </p:cNvSpPr>
              <p:nvPr/>
            </p:nvSpPr>
            <p:spPr bwMode="auto">
              <a:xfrm>
                <a:off x="3192" y="3975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4837"/>
              <p:cNvSpPr>
                <a:spLocks/>
              </p:cNvSpPr>
              <p:nvPr/>
            </p:nvSpPr>
            <p:spPr bwMode="auto">
              <a:xfrm>
                <a:off x="3190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2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4838"/>
              <p:cNvSpPr>
                <a:spLocks/>
              </p:cNvSpPr>
              <p:nvPr/>
            </p:nvSpPr>
            <p:spPr bwMode="auto">
              <a:xfrm>
                <a:off x="3189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4839"/>
              <p:cNvSpPr>
                <a:spLocks/>
              </p:cNvSpPr>
              <p:nvPr/>
            </p:nvSpPr>
            <p:spPr bwMode="auto">
              <a:xfrm>
                <a:off x="3190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5041"/>
            <p:cNvGrpSpPr>
              <a:grpSpLocks/>
            </p:cNvGrpSpPr>
            <p:nvPr/>
          </p:nvGrpSpPr>
          <p:grpSpPr bwMode="auto">
            <a:xfrm>
              <a:off x="3190" y="3971"/>
              <a:ext cx="42" cy="13"/>
              <a:chOff x="3190" y="3971"/>
              <a:chExt cx="42" cy="13"/>
            </a:xfrm>
          </p:grpSpPr>
          <p:sp>
            <p:nvSpPr>
              <p:cNvPr id="388" name="Freeform 4841"/>
              <p:cNvSpPr>
                <a:spLocks/>
              </p:cNvSpPr>
              <p:nvPr/>
            </p:nvSpPr>
            <p:spPr bwMode="auto">
              <a:xfrm>
                <a:off x="3190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4842"/>
              <p:cNvSpPr>
                <a:spLocks/>
              </p:cNvSpPr>
              <p:nvPr/>
            </p:nvSpPr>
            <p:spPr bwMode="auto">
              <a:xfrm>
                <a:off x="3192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4843"/>
              <p:cNvSpPr>
                <a:spLocks/>
              </p:cNvSpPr>
              <p:nvPr/>
            </p:nvSpPr>
            <p:spPr bwMode="auto">
              <a:xfrm>
                <a:off x="3190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4844"/>
              <p:cNvSpPr>
                <a:spLocks/>
              </p:cNvSpPr>
              <p:nvPr/>
            </p:nvSpPr>
            <p:spPr bwMode="auto">
              <a:xfrm>
                <a:off x="3192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4845"/>
              <p:cNvSpPr>
                <a:spLocks/>
              </p:cNvSpPr>
              <p:nvPr/>
            </p:nvSpPr>
            <p:spPr bwMode="auto">
              <a:xfrm>
                <a:off x="3190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4846"/>
              <p:cNvSpPr>
                <a:spLocks/>
              </p:cNvSpPr>
              <p:nvPr/>
            </p:nvSpPr>
            <p:spPr bwMode="auto">
              <a:xfrm>
                <a:off x="3190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4847"/>
              <p:cNvSpPr>
                <a:spLocks/>
              </p:cNvSpPr>
              <p:nvPr/>
            </p:nvSpPr>
            <p:spPr bwMode="auto">
              <a:xfrm>
                <a:off x="3192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4848"/>
              <p:cNvSpPr>
                <a:spLocks/>
              </p:cNvSpPr>
              <p:nvPr/>
            </p:nvSpPr>
            <p:spPr bwMode="auto">
              <a:xfrm>
                <a:off x="3192" y="3977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4849"/>
              <p:cNvSpPr>
                <a:spLocks/>
              </p:cNvSpPr>
              <p:nvPr/>
            </p:nvSpPr>
            <p:spPr bwMode="auto">
              <a:xfrm>
                <a:off x="319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4850"/>
              <p:cNvSpPr>
                <a:spLocks/>
              </p:cNvSpPr>
              <p:nvPr/>
            </p:nvSpPr>
            <p:spPr bwMode="auto">
              <a:xfrm>
                <a:off x="3193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4851"/>
              <p:cNvSpPr>
                <a:spLocks/>
              </p:cNvSpPr>
              <p:nvPr/>
            </p:nvSpPr>
            <p:spPr bwMode="auto">
              <a:xfrm>
                <a:off x="3192" y="3978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4852"/>
              <p:cNvSpPr>
                <a:spLocks/>
              </p:cNvSpPr>
              <p:nvPr/>
            </p:nvSpPr>
            <p:spPr bwMode="auto">
              <a:xfrm>
                <a:off x="3192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4853"/>
              <p:cNvSpPr>
                <a:spLocks/>
              </p:cNvSpPr>
              <p:nvPr/>
            </p:nvSpPr>
            <p:spPr bwMode="auto">
              <a:xfrm>
                <a:off x="3193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4854"/>
              <p:cNvSpPr>
                <a:spLocks/>
              </p:cNvSpPr>
              <p:nvPr/>
            </p:nvSpPr>
            <p:spPr bwMode="auto">
              <a:xfrm>
                <a:off x="3193" y="3975"/>
                <a:ext cx="5" cy="6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4855"/>
              <p:cNvSpPr>
                <a:spLocks/>
              </p:cNvSpPr>
              <p:nvPr/>
            </p:nvSpPr>
            <p:spPr bwMode="auto">
              <a:xfrm>
                <a:off x="3193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4856"/>
              <p:cNvSpPr>
                <a:spLocks/>
              </p:cNvSpPr>
              <p:nvPr/>
            </p:nvSpPr>
            <p:spPr bwMode="auto">
              <a:xfrm>
                <a:off x="3193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4857"/>
              <p:cNvSpPr>
                <a:spLocks/>
              </p:cNvSpPr>
              <p:nvPr/>
            </p:nvSpPr>
            <p:spPr bwMode="auto">
              <a:xfrm>
                <a:off x="3193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4858"/>
              <p:cNvSpPr>
                <a:spLocks/>
              </p:cNvSpPr>
              <p:nvPr/>
            </p:nvSpPr>
            <p:spPr bwMode="auto">
              <a:xfrm>
                <a:off x="3195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4859"/>
              <p:cNvSpPr>
                <a:spLocks/>
              </p:cNvSpPr>
              <p:nvPr/>
            </p:nvSpPr>
            <p:spPr bwMode="auto">
              <a:xfrm>
                <a:off x="3195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4860"/>
              <p:cNvSpPr>
                <a:spLocks/>
              </p:cNvSpPr>
              <p:nvPr/>
            </p:nvSpPr>
            <p:spPr bwMode="auto">
              <a:xfrm>
                <a:off x="3196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4861"/>
              <p:cNvSpPr>
                <a:spLocks/>
              </p:cNvSpPr>
              <p:nvPr/>
            </p:nvSpPr>
            <p:spPr bwMode="auto">
              <a:xfrm>
                <a:off x="3196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4862"/>
              <p:cNvSpPr>
                <a:spLocks/>
              </p:cNvSpPr>
              <p:nvPr/>
            </p:nvSpPr>
            <p:spPr bwMode="auto">
              <a:xfrm>
                <a:off x="3196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4863"/>
              <p:cNvSpPr>
                <a:spLocks/>
              </p:cNvSpPr>
              <p:nvPr/>
            </p:nvSpPr>
            <p:spPr bwMode="auto">
              <a:xfrm>
                <a:off x="3196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4864"/>
              <p:cNvSpPr>
                <a:spLocks/>
              </p:cNvSpPr>
              <p:nvPr/>
            </p:nvSpPr>
            <p:spPr bwMode="auto">
              <a:xfrm>
                <a:off x="3195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4865"/>
              <p:cNvSpPr>
                <a:spLocks/>
              </p:cNvSpPr>
              <p:nvPr/>
            </p:nvSpPr>
            <p:spPr bwMode="auto">
              <a:xfrm>
                <a:off x="3195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1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4866"/>
              <p:cNvSpPr>
                <a:spLocks/>
              </p:cNvSpPr>
              <p:nvPr/>
            </p:nvSpPr>
            <p:spPr bwMode="auto">
              <a:xfrm>
                <a:off x="3195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4867"/>
              <p:cNvSpPr>
                <a:spLocks/>
              </p:cNvSpPr>
              <p:nvPr/>
            </p:nvSpPr>
            <p:spPr bwMode="auto">
              <a:xfrm>
                <a:off x="3195" y="3975"/>
                <a:ext cx="4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3" y="0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4868"/>
              <p:cNvSpPr>
                <a:spLocks/>
              </p:cNvSpPr>
              <p:nvPr/>
            </p:nvSpPr>
            <p:spPr bwMode="auto">
              <a:xfrm>
                <a:off x="3198" y="3975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4869"/>
              <p:cNvSpPr>
                <a:spLocks/>
              </p:cNvSpPr>
              <p:nvPr/>
            </p:nvSpPr>
            <p:spPr bwMode="auto">
              <a:xfrm>
                <a:off x="3195" y="3975"/>
                <a:ext cx="4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4870"/>
              <p:cNvSpPr>
                <a:spLocks/>
              </p:cNvSpPr>
              <p:nvPr/>
            </p:nvSpPr>
            <p:spPr bwMode="auto">
              <a:xfrm>
                <a:off x="3198" y="3975"/>
                <a:ext cx="1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4871"/>
              <p:cNvSpPr>
                <a:spLocks/>
              </p:cNvSpPr>
              <p:nvPr/>
            </p:nvSpPr>
            <p:spPr bwMode="auto">
              <a:xfrm>
                <a:off x="3196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4872"/>
              <p:cNvSpPr>
                <a:spLocks/>
              </p:cNvSpPr>
              <p:nvPr/>
            </p:nvSpPr>
            <p:spPr bwMode="auto">
              <a:xfrm>
                <a:off x="3196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4873"/>
              <p:cNvSpPr>
                <a:spLocks/>
              </p:cNvSpPr>
              <p:nvPr/>
            </p:nvSpPr>
            <p:spPr bwMode="auto">
              <a:xfrm>
                <a:off x="3196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4874"/>
              <p:cNvSpPr>
                <a:spLocks/>
              </p:cNvSpPr>
              <p:nvPr/>
            </p:nvSpPr>
            <p:spPr bwMode="auto">
              <a:xfrm>
                <a:off x="3196" y="3975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2" y="0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4875"/>
              <p:cNvSpPr>
                <a:spLocks/>
              </p:cNvSpPr>
              <p:nvPr/>
            </p:nvSpPr>
            <p:spPr bwMode="auto">
              <a:xfrm>
                <a:off x="3198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4876"/>
              <p:cNvSpPr>
                <a:spLocks/>
              </p:cNvSpPr>
              <p:nvPr/>
            </p:nvSpPr>
            <p:spPr bwMode="auto">
              <a:xfrm>
                <a:off x="3196" y="3974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4877"/>
              <p:cNvSpPr>
                <a:spLocks/>
              </p:cNvSpPr>
              <p:nvPr/>
            </p:nvSpPr>
            <p:spPr bwMode="auto">
              <a:xfrm>
                <a:off x="3199" y="3974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4878"/>
              <p:cNvSpPr>
                <a:spLocks/>
              </p:cNvSpPr>
              <p:nvPr/>
            </p:nvSpPr>
            <p:spPr bwMode="auto">
              <a:xfrm>
                <a:off x="3198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4879"/>
              <p:cNvSpPr>
                <a:spLocks/>
              </p:cNvSpPr>
              <p:nvPr/>
            </p:nvSpPr>
            <p:spPr bwMode="auto">
              <a:xfrm>
                <a:off x="3198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4880"/>
              <p:cNvSpPr>
                <a:spLocks/>
              </p:cNvSpPr>
              <p:nvPr/>
            </p:nvSpPr>
            <p:spPr bwMode="auto">
              <a:xfrm>
                <a:off x="3198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4881"/>
              <p:cNvSpPr>
                <a:spLocks/>
              </p:cNvSpPr>
              <p:nvPr/>
            </p:nvSpPr>
            <p:spPr bwMode="auto">
              <a:xfrm>
                <a:off x="3198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4882"/>
              <p:cNvSpPr>
                <a:spLocks/>
              </p:cNvSpPr>
              <p:nvPr/>
            </p:nvSpPr>
            <p:spPr bwMode="auto">
              <a:xfrm>
                <a:off x="3199" y="3975"/>
                <a:ext cx="3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4883"/>
              <p:cNvSpPr>
                <a:spLocks/>
              </p:cNvSpPr>
              <p:nvPr/>
            </p:nvSpPr>
            <p:spPr bwMode="auto">
              <a:xfrm>
                <a:off x="3201" y="3974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4884"/>
              <p:cNvSpPr>
                <a:spLocks/>
              </p:cNvSpPr>
              <p:nvPr/>
            </p:nvSpPr>
            <p:spPr bwMode="auto">
              <a:xfrm>
                <a:off x="3199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4885"/>
              <p:cNvSpPr>
                <a:spLocks/>
              </p:cNvSpPr>
              <p:nvPr/>
            </p:nvSpPr>
            <p:spPr bwMode="auto">
              <a:xfrm>
                <a:off x="3199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4886"/>
              <p:cNvSpPr>
                <a:spLocks/>
              </p:cNvSpPr>
              <p:nvPr/>
            </p:nvSpPr>
            <p:spPr bwMode="auto">
              <a:xfrm>
                <a:off x="3199" y="397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4887"/>
              <p:cNvSpPr>
                <a:spLocks/>
              </p:cNvSpPr>
              <p:nvPr/>
            </p:nvSpPr>
            <p:spPr bwMode="auto">
              <a:xfrm>
                <a:off x="3199" y="3974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4888"/>
              <p:cNvSpPr>
                <a:spLocks/>
              </p:cNvSpPr>
              <p:nvPr/>
            </p:nvSpPr>
            <p:spPr bwMode="auto">
              <a:xfrm>
                <a:off x="3201" y="3974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4889"/>
              <p:cNvSpPr>
                <a:spLocks/>
              </p:cNvSpPr>
              <p:nvPr/>
            </p:nvSpPr>
            <p:spPr bwMode="auto">
              <a:xfrm>
                <a:off x="3201" y="3974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4890"/>
              <p:cNvSpPr>
                <a:spLocks/>
              </p:cNvSpPr>
              <p:nvPr/>
            </p:nvSpPr>
            <p:spPr bwMode="auto">
              <a:xfrm>
                <a:off x="3202" y="397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4891"/>
              <p:cNvSpPr>
                <a:spLocks/>
              </p:cNvSpPr>
              <p:nvPr/>
            </p:nvSpPr>
            <p:spPr bwMode="auto">
              <a:xfrm>
                <a:off x="3202" y="397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4892"/>
              <p:cNvSpPr>
                <a:spLocks/>
              </p:cNvSpPr>
              <p:nvPr/>
            </p:nvSpPr>
            <p:spPr bwMode="auto">
              <a:xfrm>
                <a:off x="3202" y="3974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4893"/>
              <p:cNvSpPr>
                <a:spLocks/>
              </p:cNvSpPr>
              <p:nvPr/>
            </p:nvSpPr>
            <p:spPr bwMode="auto">
              <a:xfrm>
                <a:off x="3201" y="3974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4894"/>
              <p:cNvSpPr>
                <a:spLocks/>
              </p:cNvSpPr>
              <p:nvPr/>
            </p:nvSpPr>
            <p:spPr bwMode="auto">
              <a:xfrm>
                <a:off x="3201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4895"/>
              <p:cNvSpPr>
                <a:spLocks/>
              </p:cNvSpPr>
              <p:nvPr/>
            </p:nvSpPr>
            <p:spPr bwMode="auto">
              <a:xfrm>
                <a:off x="3201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4896"/>
              <p:cNvSpPr>
                <a:spLocks/>
              </p:cNvSpPr>
              <p:nvPr/>
            </p:nvSpPr>
            <p:spPr bwMode="auto">
              <a:xfrm>
                <a:off x="3201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4897"/>
              <p:cNvSpPr>
                <a:spLocks/>
              </p:cNvSpPr>
              <p:nvPr/>
            </p:nvSpPr>
            <p:spPr bwMode="auto">
              <a:xfrm>
                <a:off x="3201" y="3977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4898"/>
              <p:cNvSpPr>
                <a:spLocks/>
              </p:cNvSpPr>
              <p:nvPr/>
            </p:nvSpPr>
            <p:spPr bwMode="auto">
              <a:xfrm>
                <a:off x="3201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4899"/>
              <p:cNvSpPr>
                <a:spLocks/>
              </p:cNvSpPr>
              <p:nvPr/>
            </p:nvSpPr>
            <p:spPr bwMode="auto">
              <a:xfrm>
                <a:off x="3201" y="3977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4900"/>
              <p:cNvSpPr>
                <a:spLocks/>
              </p:cNvSpPr>
              <p:nvPr/>
            </p:nvSpPr>
            <p:spPr bwMode="auto">
              <a:xfrm>
                <a:off x="3201" y="3978"/>
                <a:ext cx="5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3"/>
                  </a:cxn>
                </a:cxnLst>
                <a:rect l="0" t="0" r="r" b="b"/>
                <a:pathLst>
                  <a:path w="5" h="3">
                    <a:moveTo>
                      <a:pt x="1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4901"/>
              <p:cNvSpPr>
                <a:spLocks/>
              </p:cNvSpPr>
              <p:nvPr/>
            </p:nvSpPr>
            <p:spPr bwMode="auto">
              <a:xfrm>
                <a:off x="3202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4902"/>
              <p:cNvSpPr>
                <a:spLocks/>
              </p:cNvSpPr>
              <p:nvPr/>
            </p:nvSpPr>
            <p:spPr bwMode="auto">
              <a:xfrm>
                <a:off x="3202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4903"/>
              <p:cNvSpPr>
                <a:spLocks/>
              </p:cNvSpPr>
              <p:nvPr/>
            </p:nvSpPr>
            <p:spPr bwMode="auto">
              <a:xfrm>
                <a:off x="3203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4904"/>
              <p:cNvSpPr>
                <a:spLocks/>
              </p:cNvSpPr>
              <p:nvPr/>
            </p:nvSpPr>
            <p:spPr bwMode="auto">
              <a:xfrm>
                <a:off x="32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4905"/>
              <p:cNvSpPr>
                <a:spLocks/>
              </p:cNvSpPr>
              <p:nvPr/>
            </p:nvSpPr>
            <p:spPr bwMode="auto">
              <a:xfrm>
                <a:off x="32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4906"/>
              <p:cNvSpPr>
                <a:spLocks/>
              </p:cNvSpPr>
              <p:nvPr/>
            </p:nvSpPr>
            <p:spPr bwMode="auto">
              <a:xfrm>
                <a:off x="32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4907"/>
              <p:cNvSpPr>
                <a:spLocks/>
              </p:cNvSpPr>
              <p:nvPr/>
            </p:nvSpPr>
            <p:spPr bwMode="auto">
              <a:xfrm>
                <a:off x="32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4908"/>
              <p:cNvSpPr>
                <a:spLocks/>
              </p:cNvSpPr>
              <p:nvPr/>
            </p:nvSpPr>
            <p:spPr bwMode="auto">
              <a:xfrm>
                <a:off x="32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4909"/>
              <p:cNvSpPr>
                <a:spLocks/>
              </p:cNvSpPr>
              <p:nvPr/>
            </p:nvSpPr>
            <p:spPr bwMode="auto">
              <a:xfrm>
                <a:off x="32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4910"/>
              <p:cNvSpPr>
                <a:spLocks/>
              </p:cNvSpPr>
              <p:nvPr/>
            </p:nvSpPr>
            <p:spPr bwMode="auto">
              <a:xfrm>
                <a:off x="320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4911"/>
              <p:cNvSpPr>
                <a:spLocks/>
              </p:cNvSpPr>
              <p:nvPr/>
            </p:nvSpPr>
            <p:spPr bwMode="auto">
              <a:xfrm>
                <a:off x="320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4912"/>
              <p:cNvSpPr>
                <a:spLocks/>
              </p:cNvSpPr>
              <p:nvPr/>
            </p:nvSpPr>
            <p:spPr bwMode="auto">
              <a:xfrm>
                <a:off x="32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4913"/>
              <p:cNvSpPr>
                <a:spLocks/>
              </p:cNvSpPr>
              <p:nvPr/>
            </p:nvSpPr>
            <p:spPr bwMode="auto">
              <a:xfrm>
                <a:off x="32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4914"/>
              <p:cNvSpPr>
                <a:spLocks/>
              </p:cNvSpPr>
              <p:nvPr/>
            </p:nvSpPr>
            <p:spPr bwMode="auto">
              <a:xfrm>
                <a:off x="32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4915"/>
              <p:cNvSpPr>
                <a:spLocks/>
              </p:cNvSpPr>
              <p:nvPr/>
            </p:nvSpPr>
            <p:spPr bwMode="auto">
              <a:xfrm>
                <a:off x="32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4916"/>
              <p:cNvSpPr>
                <a:spLocks/>
              </p:cNvSpPr>
              <p:nvPr/>
            </p:nvSpPr>
            <p:spPr bwMode="auto">
              <a:xfrm>
                <a:off x="32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4917"/>
              <p:cNvSpPr>
                <a:spLocks/>
              </p:cNvSpPr>
              <p:nvPr/>
            </p:nvSpPr>
            <p:spPr bwMode="auto">
              <a:xfrm>
                <a:off x="32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4918"/>
              <p:cNvSpPr>
                <a:spLocks/>
              </p:cNvSpPr>
              <p:nvPr/>
            </p:nvSpPr>
            <p:spPr bwMode="auto">
              <a:xfrm>
                <a:off x="320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4919"/>
              <p:cNvSpPr>
                <a:spLocks/>
              </p:cNvSpPr>
              <p:nvPr/>
            </p:nvSpPr>
            <p:spPr bwMode="auto">
              <a:xfrm>
                <a:off x="3206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4920"/>
              <p:cNvSpPr>
                <a:spLocks/>
              </p:cNvSpPr>
              <p:nvPr/>
            </p:nvSpPr>
            <p:spPr bwMode="auto">
              <a:xfrm>
                <a:off x="3206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4921"/>
              <p:cNvSpPr>
                <a:spLocks/>
              </p:cNvSpPr>
              <p:nvPr/>
            </p:nvSpPr>
            <p:spPr bwMode="auto">
              <a:xfrm>
                <a:off x="32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4922"/>
              <p:cNvSpPr>
                <a:spLocks/>
              </p:cNvSpPr>
              <p:nvPr/>
            </p:nvSpPr>
            <p:spPr bwMode="auto">
              <a:xfrm>
                <a:off x="32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4923"/>
              <p:cNvSpPr>
                <a:spLocks/>
              </p:cNvSpPr>
              <p:nvPr/>
            </p:nvSpPr>
            <p:spPr bwMode="auto">
              <a:xfrm>
                <a:off x="32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4924"/>
              <p:cNvSpPr>
                <a:spLocks/>
              </p:cNvSpPr>
              <p:nvPr/>
            </p:nvSpPr>
            <p:spPr bwMode="auto">
              <a:xfrm>
                <a:off x="32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4925"/>
              <p:cNvSpPr>
                <a:spLocks/>
              </p:cNvSpPr>
              <p:nvPr/>
            </p:nvSpPr>
            <p:spPr bwMode="auto">
              <a:xfrm>
                <a:off x="320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4926"/>
              <p:cNvSpPr>
                <a:spLocks/>
              </p:cNvSpPr>
              <p:nvPr/>
            </p:nvSpPr>
            <p:spPr bwMode="auto">
              <a:xfrm>
                <a:off x="3208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4927"/>
              <p:cNvSpPr>
                <a:spLocks/>
              </p:cNvSpPr>
              <p:nvPr/>
            </p:nvSpPr>
            <p:spPr bwMode="auto">
              <a:xfrm>
                <a:off x="32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4928"/>
              <p:cNvSpPr>
                <a:spLocks/>
              </p:cNvSpPr>
              <p:nvPr/>
            </p:nvSpPr>
            <p:spPr bwMode="auto">
              <a:xfrm>
                <a:off x="32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4929"/>
              <p:cNvSpPr>
                <a:spLocks/>
              </p:cNvSpPr>
              <p:nvPr/>
            </p:nvSpPr>
            <p:spPr bwMode="auto">
              <a:xfrm>
                <a:off x="32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930"/>
              <p:cNvSpPr>
                <a:spLocks/>
              </p:cNvSpPr>
              <p:nvPr/>
            </p:nvSpPr>
            <p:spPr bwMode="auto">
              <a:xfrm>
                <a:off x="32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931"/>
              <p:cNvSpPr>
                <a:spLocks/>
              </p:cNvSpPr>
              <p:nvPr/>
            </p:nvSpPr>
            <p:spPr bwMode="auto">
              <a:xfrm>
                <a:off x="32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4932"/>
              <p:cNvSpPr>
                <a:spLocks/>
              </p:cNvSpPr>
              <p:nvPr/>
            </p:nvSpPr>
            <p:spPr bwMode="auto">
              <a:xfrm>
                <a:off x="3209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4933"/>
              <p:cNvSpPr>
                <a:spLocks/>
              </p:cNvSpPr>
              <p:nvPr/>
            </p:nvSpPr>
            <p:spPr bwMode="auto">
              <a:xfrm>
                <a:off x="3209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934"/>
              <p:cNvSpPr>
                <a:spLocks/>
              </p:cNvSpPr>
              <p:nvPr/>
            </p:nvSpPr>
            <p:spPr bwMode="auto">
              <a:xfrm>
                <a:off x="321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935"/>
              <p:cNvSpPr>
                <a:spLocks/>
              </p:cNvSpPr>
              <p:nvPr/>
            </p:nvSpPr>
            <p:spPr bwMode="auto">
              <a:xfrm>
                <a:off x="321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936"/>
              <p:cNvSpPr>
                <a:spLocks/>
              </p:cNvSpPr>
              <p:nvPr/>
            </p:nvSpPr>
            <p:spPr bwMode="auto">
              <a:xfrm>
                <a:off x="321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937"/>
              <p:cNvSpPr>
                <a:spLocks/>
              </p:cNvSpPr>
              <p:nvPr/>
            </p:nvSpPr>
            <p:spPr bwMode="auto">
              <a:xfrm>
                <a:off x="321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938"/>
              <p:cNvSpPr>
                <a:spLocks/>
              </p:cNvSpPr>
              <p:nvPr/>
            </p:nvSpPr>
            <p:spPr bwMode="auto">
              <a:xfrm>
                <a:off x="321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4939"/>
              <p:cNvSpPr>
                <a:spLocks/>
              </p:cNvSpPr>
              <p:nvPr/>
            </p:nvSpPr>
            <p:spPr bwMode="auto">
              <a:xfrm>
                <a:off x="321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940"/>
              <p:cNvSpPr>
                <a:spLocks/>
              </p:cNvSpPr>
              <p:nvPr/>
            </p:nvSpPr>
            <p:spPr bwMode="auto">
              <a:xfrm>
                <a:off x="321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941"/>
              <p:cNvSpPr>
                <a:spLocks/>
              </p:cNvSpPr>
              <p:nvPr/>
            </p:nvSpPr>
            <p:spPr bwMode="auto">
              <a:xfrm>
                <a:off x="3211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942"/>
              <p:cNvSpPr>
                <a:spLocks/>
              </p:cNvSpPr>
              <p:nvPr/>
            </p:nvSpPr>
            <p:spPr bwMode="auto">
              <a:xfrm>
                <a:off x="32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943"/>
              <p:cNvSpPr>
                <a:spLocks/>
              </p:cNvSpPr>
              <p:nvPr/>
            </p:nvSpPr>
            <p:spPr bwMode="auto">
              <a:xfrm>
                <a:off x="32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944"/>
              <p:cNvSpPr>
                <a:spLocks/>
              </p:cNvSpPr>
              <p:nvPr/>
            </p:nvSpPr>
            <p:spPr bwMode="auto">
              <a:xfrm>
                <a:off x="32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4945"/>
              <p:cNvSpPr>
                <a:spLocks/>
              </p:cNvSpPr>
              <p:nvPr/>
            </p:nvSpPr>
            <p:spPr bwMode="auto">
              <a:xfrm>
                <a:off x="32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946"/>
              <p:cNvSpPr>
                <a:spLocks/>
              </p:cNvSpPr>
              <p:nvPr/>
            </p:nvSpPr>
            <p:spPr bwMode="auto">
              <a:xfrm>
                <a:off x="32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947"/>
              <p:cNvSpPr>
                <a:spLocks/>
              </p:cNvSpPr>
              <p:nvPr/>
            </p:nvSpPr>
            <p:spPr bwMode="auto">
              <a:xfrm>
                <a:off x="32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948"/>
              <p:cNvSpPr>
                <a:spLocks/>
              </p:cNvSpPr>
              <p:nvPr/>
            </p:nvSpPr>
            <p:spPr bwMode="auto">
              <a:xfrm>
                <a:off x="3212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4949"/>
              <p:cNvSpPr>
                <a:spLocks/>
              </p:cNvSpPr>
              <p:nvPr/>
            </p:nvSpPr>
            <p:spPr bwMode="auto">
              <a:xfrm>
                <a:off x="3212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4950"/>
              <p:cNvSpPr>
                <a:spLocks/>
              </p:cNvSpPr>
              <p:nvPr/>
            </p:nvSpPr>
            <p:spPr bwMode="auto">
              <a:xfrm>
                <a:off x="321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4951"/>
              <p:cNvSpPr>
                <a:spLocks/>
              </p:cNvSpPr>
              <p:nvPr/>
            </p:nvSpPr>
            <p:spPr bwMode="auto">
              <a:xfrm>
                <a:off x="321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4952"/>
              <p:cNvSpPr>
                <a:spLocks/>
              </p:cNvSpPr>
              <p:nvPr/>
            </p:nvSpPr>
            <p:spPr bwMode="auto">
              <a:xfrm>
                <a:off x="321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4953"/>
              <p:cNvSpPr>
                <a:spLocks/>
              </p:cNvSpPr>
              <p:nvPr/>
            </p:nvSpPr>
            <p:spPr bwMode="auto">
              <a:xfrm>
                <a:off x="321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4954"/>
              <p:cNvSpPr>
                <a:spLocks/>
              </p:cNvSpPr>
              <p:nvPr/>
            </p:nvSpPr>
            <p:spPr bwMode="auto">
              <a:xfrm>
                <a:off x="321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4955"/>
              <p:cNvSpPr>
                <a:spLocks/>
              </p:cNvSpPr>
              <p:nvPr/>
            </p:nvSpPr>
            <p:spPr bwMode="auto">
              <a:xfrm>
                <a:off x="321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4956"/>
              <p:cNvSpPr>
                <a:spLocks/>
              </p:cNvSpPr>
              <p:nvPr/>
            </p:nvSpPr>
            <p:spPr bwMode="auto">
              <a:xfrm>
                <a:off x="321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4957"/>
              <p:cNvSpPr>
                <a:spLocks/>
              </p:cNvSpPr>
              <p:nvPr/>
            </p:nvSpPr>
            <p:spPr bwMode="auto">
              <a:xfrm>
                <a:off x="3214" y="3977"/>
                <a:ext cx="2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0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4958"/>
              <p:cNvSpPr>
                <a:spLocks/>
              </p:cNvSpPr>
              <p:nvPr/>
            </p:nvSpPr>
            <p:spPr bwMode="auto">
              <a:xfrm>
                <a:off x="321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4959"/>
              <p:cNvSpPr>
                <a:spLocks/>
              </p:cNvSpPr>
              <p:nvPr/>
            </p:nvSpPr>
            <p:spPr bwMode="auto">
              <a:xfrm>
                <a:off x="321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4960"/>
              <p:cNvSpPr>
                <a:spLocks/>
              </p:cNvSpPr>
              <p:nvPr/>
            </p:nvSpPr>
            <p:spPr bwMode="auto">
              <a:xfrm>
                <a:off x="321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4961"/>
              <p:cNvSpPr>
                <a:spLocks/>
              </p:cNvSpPr>
              <p:nvPr/>
            </p:nvSpPr>
            <p:spPr bwMode="auto">
              <a:xfrm>
                <a:off x="321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4962"/>
              <p:cNvSpPr>
                <a:spLocks/>
              </p:cNvSpPr>
              <p:nvPr/>
            </p:nvSpPr>
            <p:spPr bwMode="auto">
              <a:xfrm>
                <a:off x="321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4963"/>
              <p:cNvSpPr>
                <a:spLocks/>
              </p:cNvSpPr>
              <p:nvPr/>
            </p:nvSpPr>
            <p:spPr bwMode="auto">
              <a:xfrm>
                <a:off x="3215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4964"/>
              <p:cNvSpPr>
                <a:spLocks/>
              </p:cNvSpPr>
              <p:nvPr/>
            </p:nvSpPr>
            <p:spPr bwMode="auto">
              <a:xfrm>
                <a:off x="32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4965"/>
              <p:cNvSpPr>
                <a:spLocks/>
              </p:cNvSpPr>
              <p:nvPr/>
            </p:nvSpPr>
            <p:spPr bwMode="auto">
              <a:xfrm>
                <a:off x="32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4966"/>
              <p:cNvSpPr>
                <a:spLocks/>
              </p:cNvSpPr>
              <p:nvPr/>
            </p:nvSpPr>
            <p:spPr bwMode="auto">
              <a:xfrm>
                <a:off x="32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4967"/>
              <p:cNvSpPr>
                <a:spLocks/>
              </p:cNvSpPr>
              <p:nvPr/>
            </p:nvSpPr>
            <p:spPr bwMode="auto">
              <a:xfrm>
                <a:off x="32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4968"/>
              <p:cNvSpPr>
                <a:spLocks/>
              </p:cNvSpPr>
              <p:nvPr/>
            </p:nvSpPr>
            <p:spPr bwMode="auto">
              <a:xfrm>
                <a:off x="32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4969"/>
              <p:cNvSpPr>
                <a:spLocks/>
              </p:cNvSpPr>
              <p:nvPr/>
            </p:nvSpPr>
            <p:spPr bwMode="auto">
              <a:xfrm>
                <a:off x="321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4970"/>
              <p:cNvSpPr>
                <a:spLocks/>
              </p:cNvSpPr>
              <p:nvPr/>
            </p:nvSpPr>
            <p:spPr bwMode="auto">
              <a:xfrm>
                <a:off x="3216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4971"/>
              <p:cNvSpPr>
                <a:spLocks/>
              </p:cNvSpPr>
              <p:nvPr/>
            </p:nvSpPr>
            <p:spPr bwMode="auto">
              <a:xfrm>
                <a:off x="321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4972"/>
              <p:cNvSpPr>
                <a:spLocks/>
              </p:cNvSpPr>
              <p:nvPr/>
            </p:nvSpPr>
            <p:spPr bwMode="auto">
              <a:xfrm>
                <a:off x="3215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4973"/>
              <p:cNvSpPr>
                <a:spLocks/>
              </p:cNvSpPr>
              <p:nvPr/>
            </p:nvSpPr>
            <p:spPr bwMode="auto">
              <a:xfrm>
                <a:off x="3216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3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4974"/>
              <p:cNvSpPr>
                <a:spLocks/>
              </p:cNvSpPr>
              <p:nvPr/>
            </p:nvSpPr>
            <p:spPr bwMode="auto">
              <a:xfrm>
                <a:off x="3215" y="3977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4975"/>
              <p:cNvSpPr>
                <a:spLocks/>
              </p:cNvSpPr>
              <p:nvPr/>
            </p:nvSpPr>
            <p:spPr bwMode="auto">
              <a:xfrm>
                <a:off x="3216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4976"/>
              <p:cNvSpPr>
                <a:spLocks/>
              </p:cNvSpPr>
              <p:nvPr/>
            </p:nvSpPr>
            <p:spPr bwMode="auto">
              <a:xfrm>
                <a:off x="3216" y="3977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4977"/>
              <p:cNvSpPr>
                <a:spLocks/>
              </p:cNvSpPr>
              <p:nvPr/>
            </p:nvSpPr>
            <p:spPr bwMode="auto">
              <a:xfrm>
                <a:off x="3216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4978"/>
              <p:cNvSpPr>
                <a:spLocks/>
              </p:cNvSpPr>
              <p:nvPr/>
            </p:nvSpPr>
            <p:spPr bwMode="auto">
              <a:xfrm>
                <a:off x="3216" y="3975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4979"/>
              <p:cNvSpPr>
                <a:spLocks/>
              </p:cNvSpPr>
              <p:nvPr/>
            </p:nvSpPr>
            <p:spPr bwMode="auto">
              <a:xfrm>
                <a:off x="3219" y="3975"/>
                <a:ext cx="2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4980"/>
              <p:cNvSpPr>
                <a:spLocks/>
              </p:cNvSpPr>
              <p:nvPr/>
            </p:nvSpPr>
            <p:spPr bwMode="auto">
              <a:xfrm>
                <a:off x="3216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4981"/>
              <p:cNvSpPr>
                <a:spLocks/>
              </p:cNvSpPr>
              <p:nvPr/>
            </p:nvSpPr>
            <p:spPr bwMode="auto">
              <a:xfrm>
                <a:off x="3216" y="3978"/>
                <a:ext cx="6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6" h="2">
                    <a:moveTo>
                      <a:pt x="2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4982"/>
              <p:cNvSpPr>
                <a:spLocks/>
              </p:cNvSpPr>
              <p:nvPr/>
            </p:nvSpPr>
            <p:spPr bwMode="auto">
              <a:xfrm>
                <a:off x="3218" y="3977"/>
                <a:ext cx="4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4" y="3"/>
                  </a:cxn>
                </a:cxnLst>
                <a:rect l="0" t="0" r="r" b="b"/>
                <a:pathLst>
                  <a:path w="4" h="7">
                    <a:moveTo>
                      <a:pt x="4" y="3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4983"/>
              <p:cNvSpPr>
                <a:spLocks/>
              </p:cNvSpPr>
              <p:nvPr/>
            </p:nvSpPr>
            <p:spPr bwMode="auto">
              <a:xfrm>
                <a:off x="3216" y="3978"/>
                <a:ext cx="6" cy="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4984"/>
              <p:cNvSpPr>
                <a:spLocks/>
              </p:cNvSpPr>
              <p:nvPr/>
            </p:nvSpPr>
            <p:spPr bwMode="auto">
              <a:xfrm>
                <a:off x="3216" y="3977"/>
                <a:ext cx="6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4985"/>
              <p:cNvSpPr>
                <a:spLocks/>
              </p:cNvSpPr>
              <p:nvPr/>
            </p:nvSpPr>
            <p:spPr bwMode="auto">
              <a:xfrm>
                <a:off x="3218" y="3975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4986"/>
              <p:cNvSpPr>
                <a:spLocks/>
              </p:cNvSpPr>
              <p:nvPr/>
            </p:nvSpPr>
            <p:spPr bwMode="auto">
              <a:xfrm>
                <a:off x="3218" y="3975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4987"/>
              <p:cNvSpPr>
                <a:spLocks/>
              </p:cNvSpPr>
              <p:nvPr/>
            </p:nvSpPr>
            <p:spPr bwMode="auto">
              <a:xfrm>
                <a:off x="3218" y="3974"/>
                <a:ext cx="4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4988"/>
              <p:cNvSpPr>
                <a:spLocks/>
              </p:cNvSpPr>
              <p:nvPr/>
            </p:nvSpPr>
            <p:spPr bwMode="auto">
              <a:xfrm>
                <a:off x="3219" y="3972"/>
                <a:ext cx="5" cy="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4989"/>
              <p:cNvSpPr>
                <a:spLocks/>
              </p:cNvSpPr>
              <p:nvPr/>
            </p:nvSpPr>
            <p:spPr bwMode="auto">
              <a:xfrm>
                <a:off x="3218" y="3972"/>
                <a:ext cx="6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1" y="0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4990"/>
              <p:cNvSpPr>
                <a:spLocks/>
              </p:cNvSpPr>
              <p:nvPr/>
            </p:nvSpPr>
            <p:spPr bwMode="auto">
              <a:xfrm>
                <a:off x="3219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4991"/>
              <p:cNvSpPr>
                <a:spLocks/>
              </p:cNvSpPr>
              <p:nvPr/>
            </p:nvSpPr>
            <p:spPr bwMode="auto">
              <a:xfrm>
                <a:off x="3219" y="3972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4992"/>
              <p:cNvSpPr>
                <a:spLocks/>
              </p:cNvSpPr>
              <p:nvPr/>
            </p:nvSpPr>
            <p:spPr bwMode="auto">
              <a:xfrm>
                <a:off x="3219" y="3971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4993"/>
              <p:cNvSpPr>
                <a:spLocks/>
              </p:cNvSpPr>
              <p:nvPr/>
            </p:nvSpPr>
            <p:spPr bwMode="auto">
              <a:xfrm>
                <a:off x="3221" y="3971"/>
                <a:ext cx="3" cy="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4994"/>
              <p:cNvSpPr>
                <a:spLocks/>
              </p:cNvSpPr>
              <p:nvPr/>
            </p:nvSpPr>
            <p:spPr bwMode="auto">
              <a:xfrm>
                <a:off x="3219" y="3972"/>
                <a:ext cx="5" cy="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4995"/>
              <p:cNvSpPr>
                <a:spLocks/>
              </p:cNvSpPr>
              <p:nvPr/>
            </p:nvSpPr>
            <p:spPr bwMode="auto">
              <a:xfrm>
                <a:off x="3219" y="3972"/>
                <a:ext cx="6" cy="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2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4996"/>
              <p:cNvSpPr>
                <a:spLocks/>
              </p:cNvSpPr>
              <p:nvPr/>
            </p:nvSpPr>
            <p:spPr bwMode="auto">
              <a:xfrm>
                <a:off x="3219" y="3974"/>
                <a:ext cx="6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4997"/>
              <p:cNvSpPr>
                <a:spLocks/>
              </p:cNvSpPr>
              <p:nvPr/>
            </p:nvSpPr>
            <p:spPr bwMode="auto">
              <a:xfrm>
                <a:off x="3219" y="3974"/>
                <a:ext cx="6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4998"/>
              <p:cNvSpPr>
                <a:spLocks/>
              </p:cNvSpPr>
              <p:nvPr/>
            </p:nvSpPr>
            <p:spPr bwMode="auto">
              <a:xfrm>
                <a:off x="3221" y="3974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4999"/>
              <p:cNvSpPr>
                <a:spLocks/>
              </p:cNvSpPr>
              <p:nvPr/>
            </p:nvSpPr>
            <p:spPr bwMode="auto">
              <a:xfrm>
                <a:off x="3221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5000"/>
              <p:cNvSpPr>
                <a:spLocks/>
              </p:cNvSpPr>
              <p:nvPr/>
            </p:nvSpPr>
            <p:spPr bwMode="auto">
              <a:xfrm>
                <a:off x="3221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1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5001"/>
              <p:cNvSpPr>
                <a:spLocks/>
              </p:cNvSpPr>
              <p:nvPr/>
            </p:nvSpPr>
            <p:spPr bwMode="auto">
              <a:xfrm>
                <a:off x="3221" y="3975"/>
                <a:ext cx="4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5002"/>
              <p:cNvSpPr>
                <a:spLocks/>
              </p:cNvSpPr>
              <p:nvPr/>
            </p:nvSpPr>
            <p:spPr bwMode="auto">
              <a:xfrm>
                <a:off x="3221" y="3975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5003"/>
              <p:cNvSpPr>
                <a:spLocks/>
              </p:cNvSpPr>
              <p:nvPr/>
            </p:nvSpPr>
            <p:spPr bwMode="auto">
              <a:xfrm>
                <a:off x="3221" y="3975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5004"/>
              <p:cNvSpPr>
                <a:spLocks/>
              </p:cNvSpPr>
              <p:nvPr/>
            </p:nvSpPr>
            <p:spPr bwMode="auto">
              <a:xfrm>
                <a:off x="3221" y="3975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5005"/>
              <p:cNvSpPr>
                <a:spLocks/>
              </p:cNvSpPr>
              <p:nvPr/>
            </p:nvSpPr>
            <p:spPr bwMode="auto">
              <a:xfrm>
                <a:off x="3222" y="3975"/>
                <a:ext cx="3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3" y="5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5006"/>
              <p:cNvSpPr>
                <a:spLocks/>
              </p:cNvSpPr>
              <p:nvPr/>
            </p:nvSpPr>
            <p:spPr bwMode="auto">
              <a:xfrm>
                <a:off x="3222" y="3975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5007"/>
              <p:cNvSpPr>
                <a:spLocks/>
              </p:cNvSpPr>
              <p:nvPr/>
            </p:nvSpPr>
            <p:spPr bwMode="auto">
              <a:xfrm>
                <a:off x="3224" y="3975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5008"/>
              <p:cNvSpPr>
                <a:spLocks/>
              </p:cNvSpPr>
              <p:nvPr/>
            </p:nvSpPr>
            <p:spPr bwMode="auto">
              <a:xfrm>
                <a:off x="3222" y="3975"/>
                <a:ext cx="5" cy="5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5009"/>
              <p:cNvSpPr>
                <a:spLocks/>
              </p:cNvSpPr>
              <p:nvPr/>
            </p:nvSpPr>
            <p:spPr bwMode="auto">
              <a:xfrm>
                <a:off x="3222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5010"/>
              <p:cNvSpPr>
                <a:spLocks/>
              </p:cNvSpPr>
              <p:nvPr/>
            </p:nvSpPr>
            <p:spPr bwMode="auto">
              <a:xfrm>
                <a:off x="3222" y="3975"/>
                <a:ext cx="5" cy="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5011"/>
              <p:cNvSpPr>
                <a:spLocks/>
              </p:cNvSpPr>
              <p:nvPr/>
            </p:nvSpPr>
            <p:spPr bwMode="auto">
              <a:xfrm>
                <a:off x="3222" y="3974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6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5012"/>
              <p:cNvSpPr>
                <a:spLocks/>
              </p:cNvSpPr>
              <p:nvPr/>
            </p:nvSpPr>
            <p:spPr bwMode="auto">
              <a:xfrm>
                <a:off x="3224" y="3974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5013"/>
              <p:cNvSpPr>
                <a:spLocks/>
              </p:cNvSpPr>
              <p:nvPr/>
            </p:nvSpPr>
            <p:spPr bwMode="auto">
              <a:xfrm>
                <a:off x="3225" y="397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5014"/>
              <p:cNvSpPr>
                <a:spLocks/>
              </p:cNvSpPr>
              <p:nvPr/>
            </p:nvSpPr>
            <p:spPr bwMode="auto">
              <a:xfrm>
                <a:off x="3225" y="3974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5015"/>
              <p:cNvSpPr>
                <a:spLocks/>
              </p:cNvSpPr>
              <p:nvPr/>
            </p:nvSpPr>
            <p:spPr bwMode="auto">
              <a:xfrm>
                <a:off x="3225" y="3974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5016"/>
              <p:cNvSpPr>
                <a:spLocks/>
              </p:cNvSpPr>
              <p:nvPr/>
            </p:nvSpPr>
            <p:spPr bwMode="auto">
              <a:xfrm>
                <a:off x="3224" y="3974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5017"/>
              <p:cNvSpPr>
                <a:spLocks/>
              </p:cNvSpPr>
              <p:nvPr/>
            </p:nvSpPr>
            <p:spPr bwMode="auto">
              <a:xfrm>
                <a:off x="3224" y="397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5018"/>
              <p:cNvSpPr>
                <a:spLocks/>
              </p:cNvSpPr>
              <p:nvPr/>
            </p:nvSpPr>
            <p:spPr bwMode="auto">
              <a:xfrm>
                <a:off x="3224" y="3974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5019"/>
              <p:cNvSpPr>
                <a:spLocks/>
              </p:cNvSpPr>
              <p:nvPr/>
            </p:nvSpPr>
            <p:spPr bwMode="auto">
              <a:xfrm>
                <a:off x="3224" y="397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5020"/>
              <p:cNvSpPr>
                <a:spLocks/>
              </p:cNvSpPr>
              <p:nvPr/>
            </p:nvSpPr>
            <p:spPr bwMode="auto">
              <a:xfrm>
                <a:off x="3224" y="3971"/>
                <a:ext cx="6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5021"/>
              <p:cNvSpPr>
                <a:spLocks/>
              </p:cNvSpPr>
              <p:nvPr/>
            </p:nvSpPr>
            <p:spPr bwMode="auto">
              <a:xfrm>
                <a:off x="3227" y="397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5022"/>
              <p:cNvSpPr>
                <a:spLocks/>
              </p:cNvSpPr>
              <p:nvPr/>
            </p:nvSpPr>
            <p:spPr bwMode="auto">
              <a:xfrm>
                <a:off x="3227" y="397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5023"/>
              <p:cNvSpPr>
                <a:spLocks/>
              </p:cNvSpPr>
              <p:nvPr/>
            </p:nvSpPr>
            <p:spPr bwMode="auto">
              <a:xfrm>
                <a:off x="3227" y="3971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5024"/>
              <p:cNvSpPr>
                <a:spLocks/>
              </p:cNvSpPr>
              <p:nvPr/>
            </p:nvSpPr>
            <p:spPr bwMode="auto">
              <a:xfrm>
                <a:off x="3228" y="397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5025"/>
              <p:cNvSpPr>
                <a:spLocks/>
              </p:cNvSpPr>
              <p:nvPr/>
            </p:nvSpPr>
            <p:spPr bwMode="auto">
              <a:xfrm>
                <a:off x="3227" y="3971"/>
                <a:ext cx="3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5026"/>
              <p:cNvSpPr>
                <a:spLocks/>
              </p:cNvSpPr>
              <p:nvPr/>
            </p:nvSpPr>
            <p:spPr bwMode="auto">
              <a:xfrm>
                <a:off x="3228" y="3971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5027"/>
              <p:cNvSpPr>
                <a:spLocks/>
              </p:cNvSpPr>
              <p:nvPr/>
            </p:nvSpPr>
            <p:spPr bwMode="auto">
              <a:xfrm>
                <a:off x="3227" y="3971"/>
                <a:ext cx="3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5028"/>
              <p:cNvSpPr>
                <a:spLocks/>
              </p:cNvSpPr>
              <p:nvPr/>
            </p:nvSpPr>
            <p:spPr bwMode="auto">
              <a:xfrm>
                <a:off x="3228" y="397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5029"/>
              <p:cNvSpPr>
                <a:spLocks/>
              </p:cNvSpPr>
              <p:nvPr/>
            </p:nvSpPr>
            <p:spPr bwMode="auto">
              <a:xfrm>
                <a:off x="3228" y="3971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5030"/>
              <p:cNvSpPr>
                <a:spLocks/>
              </p:cNvSpPr>
              <p:nvPr/>
            </p:nvSpPr>
            <p:spPr bwMode="auto">
              <a:xfrm>
                <a:off x="3228" y="3971"/>
                <a:ext cx="3" cy="6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6">
                    <a:moveTo>
                      <a:pt x="3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5031"/>
              <p:cNvSpPr>
                <a:spLocks/>
              </p:cNvSpPr>
              <p:nvPr/>
            </p:nvSpPr>
            <p:spPr bwMode="auto">
              <a:xfrm>
                <a:off x="3227" y="3972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5032"/>
              <p:cNvSpPr>
                <a:spLocks/>
              </p:cNvSpPr>
              <p:nvPr/>
            </p:nvSpPr>
            <p:spPr bwMode="auto">
              <a:xfrm>
                <a:off x="3227" y="3974"/>
                <a:ext cx="4" cy="1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5033"/>
              <p:cNvSpPr>
                <a:spLocks/>
              </p:cNvSpPr>
              <p:nvPr/>
            </p:nvSpPr>
            <p:spPr bwMode="auto">
              <a:xfrm>
                <a:off x="3227" y="3975"/>
                <a:ext cx="5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5034"/>
              <p:cNvSpPr>
                <a:spLocks/>
              </p:cNvSpPr>
              <p:nvPr/>
            </p:nvSpPr>
            <p:spPr bwMode="auto">
              <a:xfrm>
                <a:off x="3227" y="3975"/>
                <a:ext cx="5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5035"/>
              <p:cNvSpPr>
                <a:spLocks/>
              </p:cNvSpPr>
              <p:nvPr/>
            </p:nvSpPr>
            <p:spPr bwMode="auto">
              <a:xfrm>
                <a:off x="3227" y="3975"/>
                <a:ext cx="5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3" y="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5036"/>
              <p:cNvSpPr>
                <a:spLocks/>
              </p:cNvSpPr>
              <p:nvPr/>
            </p:nvSpPr>
            <p:spPr bwMode="auto">
              <a:xfrm>
                <a:off x="3230" y="3975"/>
                <a:ext cx="1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5037"/>
              <p:cNvSpPr>
                <a:spLocks/>
              </p:cNvSpPr>
              <p:nvPr/>
            </p:nvSpPr>
            <p:spPr bwMode="auto">
              <a:xfrm>
                <a:off x="3230" y="3975"/>
                <a:ext cx="1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5038"/>
              <p:cNvSpPr>
                <a:spLocks/>
              </p:cNvSpPr>
              <p:nvPr/>
            </p:nvSpPr>
            <p:spPr bwMode="auto">
              <a:xfrm>
                <a:off x="3230" y="3975"/>
                <a:ext cx="2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5039"/>
              <p:cNvSpPr>
                <a:spLocks/>
              </p:cNvSpPr>
              <p:nvPr/>
            </p:nvSpPr>
            <p:spPr bwMode="auto">
              <a:xfrm>
                <a:off x="3228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5040"/>
              <p:cNvSpPr>
                <a:spLocks/>
              </p:cNvSpPr>
              <p:nvPr/>
            </p:nvSpPr>
            <p:spPr bwMode="auto">
              <a:xfrm>
                <a:off x="3228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5242"/>
            <p:cNvGrpSpPr>
              <a:grpSpLocks/>
            </p:cNvGrpSpPr>
            <p:nvPr/>
          </p:nvGrpSpPr>
          <p:grpSpPr bwMode="auto">
            <a:xfrm>
              <a:off x="3228" y="3975"/>
              <a:ext cx="44" cy="8"/>
              <a:chOff x="3228" y="3975"/>
              <a:chExt cx="44" cy="8"/>
            </a:xfrm>
          </p:grpSpPr>
          <p:sp>
            <p:nvSpPr>
              <p:cNvPr id="188" name="Freeform 5042"/>
              <p:cNvSpPr>
                <a:spLocks/>
              </p:cNvSpPr>
              <p:nvPr/>
            </p:nvSpPr>
            <p:spPr bwMode="auto">
              <a:xfrm>
                <a:off x="3228" y="3977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5043"/>
              <p:cNvSpPr>
                <a:spLocks/>
              </p:cNvSpPr>
              <p:nvPr/>
            </p:nvSpPr>
            <p:spPr bwMode="auto">
              <a:xfrm>
                <a:off x="3230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5044"/>
              <p:cNvSpPr>
                <a:spLocks/>
              </p:cNvSpPr>
              <p:nvPr/>
            </p:nvSpPr>
            <p:spPr bwMode="auto">
              <a:xfrm>
                <a:off x="3230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5045"/>
              <p:cNvSpPr>
                <a:spLocks/>
              </p:cNvSpPr>
              <p:nvPr/>
            </p:nvSpPr>
            <p:spPr bwMode="auto">
              <a:xfrm>
                <a:off x="3230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5046"/>
              <p:cNvSpPr>
                <a:spLocks/>
              </p:cNvSpPr>
              <p:nvPr/>
            </p:nvSpPr>
            <p:spPr bwMode="auto">
              <a:xfrm>
                <a:off x="3230" y="3977"/>
                <a:ext cx="4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5047"/>
              <p:cNvSpPr>
                <a:spLocks/>
              </p:cNvSpPr>
              <p:nvPr/>
            </p:nvSpPr>
            <p:spPr bwMode="auto">
              <a:xfrm>
                <a:off x="3230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5048"/>
              <p:cNvSpPr>
                <a:spLocks/>
              </p:cNvSpPr>
              <p:nvPr/>
            </p:nvSpPr>
            <p:spPr bwMode="auto">
              <a:xfrm>
                <a:off x="3231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5049"/>
              <p:cNvSpPr>
                <a:spLocks/>
              </p:cNvSpPr>
              <p:nvPr/>
            </p:nvSpPr>
            <p:spPr bwMode="auto">
              <a:xfrm>
                <a:off x="3232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050"/>
              <p:cNvSpPr>
                <a:spLocks/>
              </p:cNvSpPr>
              <p:nvPr/>
            </p:nvSpPr>
            <p:spPr bwMode="auto">
              <a:xfrm>
                <a:off x="3232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5051"/>
              <p:cNvSpPr>
                <a:spLocks/>
              </p:cNvSpPr>
              <p:nvPr/>
            </p:nvSpPr>
            <p:spPr bwMode="auto">
              <a:xfrm>
                <a:off x="3232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052"/>
              <p:cNvSpPr>
                <a:spLocks/>
              </p:cNvSpPr>
              <p:nvPr/>
            </p:nvSpPr>
            <p:spPr bwMode="auto">
              <a:xfrm>
                <a:off x="3232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053"/>
              <p:cNvSpPr>
                <a:spLocks/>
              </p:cNvSpPr>
              <p:nvPr/>
            </p:nvSpPr>
            <p:spPr bwMode="auto">
              <a:xfrm>
                <a:off x="3231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054"/>
              <p:cNvSpPr>
                <a:spLocks/>
              </p:cNvSpPr>
              <p:nvPr/>
            </p:nvSpPr>
            <p:spPr bwMode="auto">
              <a:xfrm>
                <a:off x="3232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5055"/>
              <p:cNvSpPr>
                <a:spLocks/>
              </p:cNvSpPr>
              <p:nvPr/>
            </p:nvSpPr>
            <p:spPr bwMode="auto">
              <a:xfrm>
                <a:off x="3231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5056"/>
              <p:cNvSpPr>
                <a:spLocks/>
              </p:cNvSpPr>
              <p:nvPr/>
            </p:nvSpPr>
            <p:spPr bwMode="auto">
              <a:xfrm>
                <a:off x="3234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5057"/>
              <p:cNvSpPr>
                <a:spLocks/>
              </p:cNvSpPr>
              <p:nvPr/>
            </p:nvSpPr>
            <p:spPr bwMode="auto">
              <a:xfrm>
                <a:off x="3232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5058"/>
              <p:cNvSpPr>
                <a:spLocks/>
              </p:cNvSpPr>
              <p:nvPr/>
            </p:nvSpPr>
            <p:spPr bwMode="auto">
              <a:xfrm>
                <a:off x="32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5059"/>
              <p:cNvSpPr>
                <a:spLocks/>
              </p:cNvSpPr>
              <p:nvPr/>
            </p:nvSpPr>
            <p:spPr bwMode="auto">
              <a:xfrm>
                <a:off x="32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5060"/>
              <p:cNvSpPr>
                <a:spLocks/>
              </p:cNvSpPr>
              <p:nvPr/>
            </p:nvSpPr>
            <p:spPr bwMode="auto">
              <a:xfrm>
                <a:off x="32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5061"/>
              <p:cNvSpPr>
                <a:spLocks/>
              </p:cNvSpPr>
              <p:nvPr/>
            </p:nvSpPr>
            <p:spPr bwMode="auto">
              <a:xfrm>
                <a:off x="32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5062"/>
              <p:cNvSpPr>
                <a:spLocks/>
              </p:cNvSpPr>
              <p:nvPr/>
            </p:nvSpPr>
            <p:spPr bwMode="auto">
              <a:xfrm>
                <a:off x="323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5063"/>
              <p:cNvSpPr>
                <a:spLocks/>
              </p:cNvSpPr>
              <p:nvPr/>
            </p:nvSpPr>
            <p:spPr bwMode="auto">
              <a:xfrm>
                <a:off x="3234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5064"/>
              <p:cNvSpPr>
                <a:spLocks/>
              </p:cNvSpPr>
              <p:nvPr/>
            </p:nvSpPr>
            <p:spPr bwMode="auto">
              <a:xfrm>
                <a:off x="32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5065"/>
              <p:cNvSpPr>
                <a:spLocks/>
              </p:cNvSpPr>
              <p:nvPr/>
            </p:nvSpPr>
            <p:spPr bwMode="auto">
              <a:xfrm>
                <a:off x="32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5066"/>
              <p:cNvSpPr>
                <a:spLocks/>
              </p:cNvSpPr>
              <p:nvPr/>
            </p:nvSpPr>
            <p:spPr bwMode="auto">
              <a:xfrm>
                <a:off x="32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5067"/>
              <p:cNvSpPr>
                <a:spLocks/>
              </p:cNvSpPr>
              <p:nvPr/>
            </p:nvSpPr>
            <p:spPr bwMode="auto">
              <a:xfrm>
                <a:off x="3235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5068"/>
              <p:cNvSpPr>
                <a:spLocks/>
              </p:cNvSpPr>
              <p:nvPr/>
            </p:nvSpPr>
            <p:spPr bwMode="auto">
              <a:xfrm>
                <a:off x="3235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5069"/>
              <p:cNvSpPr>
                <a:spLocks/>
              </p:cNvSpPr>
              <p:nvPr/>
            </p:nvSpPr>
            <p:spPr bwMode="auto">
              <a:xfrm>
                <a:off x="3234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5070"/>
              <p:cNvSpPr>
                <a:spLocks/>
              </p:cNvSpPr>
              <p:nvPr/>
            </p:nvSpPr>
            <p:spPr bwMode="auto">
              <a:xfrm>
                <a:off x="3237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071"/>
              <p:cNvSpPr>
                <a:spLocks/>
              </p:cNvSpPr>
              <p:nvPr/>
            </p:nvSpPr>
            <p:spPr bwMode="auto">
              <a:xfrm>
                <a:off x="3237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5072"/>
              <p:cNvSpPr>
                <a:spLocks/>
              </p:cNvSpPr>
              <p:nvPr/>
            </p:nvSpPr>
            <p:spPr bwMode="auto">
              <a:xfrm>
                <a:off x="3237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5073"/>
              <p:cNvSpPr>
                <a:spLocks/>
              </p:cNvSpPr>
              <p:nvPr/>
            </p:nvSpPr>
            <p:spPr bwMode="auto">
              <a:xfrm>
                <a:off x="3237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5074"/>
              <p:cNvSpPr>
                <a:spLocks/>
              </p:cNvSpPr>
              <p:nvPr/>
            </p:nvSpPr>
            <p:spPr bwMode="auto">
              <a:xfrm>
                <a:off x="3237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5075"/>
              <p:cNvSpPr>
                <a:spLocks/>
              </p:cNvSpPr>
              <p:nvPr/>
            </p:nvSpPr>
            <p:spPr bwMode="auto">
              <a:xfrm>
                <a:off x="3237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5076"/>
              <p:cNvSpPr>
                <a:spLocks/>
              </p:cNvSpPr>
              <p:nvPr/>
            </p:nvSpPr>
            <p:spPr bwMode="auto">
              <a:xfrm>
                <a:off x="3235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5077"/>
              <p:cNvSpPr>
                <a:spLocks/>
              </p:cNvSpPr>
              <p:nvPr/>
            </p:nvSpPr>
            <p:spPr bwMode="auto">
              <a:xfrm>
                <a:off x="3237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5078"/>
              <p:cNvSpPr>
                <a:spLocks/>
              </p:cNvSpPr>
              <p:nvPr/>
            </p:nvSpPr>
            <p:spPr bwMode="auto">
              <a:xfrm>
                <a:off x="3237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5079"/>
              <p:cNvSpPr>
                <a:spLocks/>
              </p:cNvSpPr>
              <p:nvPr/>
            </p:nvSpPr>
            <p:spPr bwMode="auto">
              <a:xfrm>
                <a:off x="3238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5080"/>
              <p:cNvSpPr>
                <a:spLocks/>
              </p:cNvSpPr>
              <p:nvPr/>
            </p:nvSpPr>
            <p:spPr bwMode="auto">
              <a:xfrm>
                <a:off x="3238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5081"/>
              <p:cNvSpPr>
                <a:spLocks/>
              </p:cNvSpPr>
              <p:nvPr/>
            </p:nvSpPr>
            <p:spPr bwMode="auto">
              <a:xfrm>
                <a:off x="3237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5082"/>
              <p:cNvSpPr>
                <a:spLocks/>
              </p:cNvSpPr>
              <p:nvPr/>
            </p:nvSpPr>
            <p:spPr bwMode="auto">
              <a:xfrm>
                <a:off x="3238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5083"/>
              <p:cNvSpPr>
                <a:spLocks/>
              </p:cNvSpPr>
              <p:nvPr/>
            </p:nvSpPr>
            <p:spPr bwMode="auto">
              <a:xfrm>
                <a:off x="3237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5084"/>
              <p:cNvSpPr>
                <a:spLocks/>
              </p:cNvSpPr>
              <p:nvPr/>
            </p:nvSpPr>
            <p:spPr bwMode="auto">
              <a:xfrm>
                <a:off x="3238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5085"/>
              <p:cNvSpPr>
                <a:spLocks/>
              </p:cNvSpPr>
              <p:nvPr/>
            </p:nvSpPr>
            <p:spPr bwMode="auto">
              <a:xfrm>
                <a:off x="3237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5086"/>
              <p:cNvSpPr>
                <a:spLocks/>
              </p:cNvSpPr>
              <p:nvPr/>
            </p:nvSpPr>
            <p:spPr bwMode="auto">
              <a:xfrm>
                <a:off x="3238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5087"/>
              <p:cNvSpPr>
                <a:spLocks/>
              </p:cNvSpPr>
              <p:nvPr/>
            </p:nvSpPr>
            <p:spPr bwMode="auto">
              <a:xfrm>
                <a:off x="32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5088"/>
              <p:cNvSpPr>
                <a:spLocks/>
              </p:cNvSpPr>
              <p:nvPr/>
            </p:nvSpPr>
            <p:spPr bwMode="auto">
              <a:xfrm>
                <a:off x="32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5089"/>
              <p:cNvSpPr>
                <a:spLocks/>
              </p:cNvSpPr>
              <p:nvPr/>
            </p:nvSpPr>
            <p:spPr bwMode="auto">
              <a:xfrm>
                <a:off x="32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5090"/>
              <p:cNvSpPr>
                <a:spLocks/>
              </p:cNvSpPr>
              <p:nvPr/>
            </p:nvSpPr>
            <p:spPr bwMode="auto">
              <a:xfrm>
                <a:off x="32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5091"/>
              <p:cNvSpPr>
                <a:spLocks/>
              </p:cNvSpPr>
              <p:nvPr/>
            </p:nvSpPr>
            <p:spPr bwMode="auto">
              <a:xfrm>
                <a:off x="324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5092"/>
              <p:cNvSpPr>
                <a:spLocks/>
              </p:cNvSpPr>
              <p:nvPr/>
            </p:nvSpPr>
            <p:spPr bwMode="auto">
              <a:xfrm>
                <a:off x="3240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0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5093"/>
              <p:cNvSpPr>
                <a:spLocks/>
              </p:cNvSpPr>
              <p:nvPr/>
            </p:nvSpPr>
            <p:spPr bwMode="auto">
              <a:xfrm>
                <a:off x="3238" y="3977"/>
                <a:ext cx="5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6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5094"/>
              <p:cNvSpPr>
                <a:spLocks/>
              </p:cNvSpPr>
              <p:nvPr/>
            </p:nvSpPr>
            <p:spPr bwMode="auto">
              <a:xfrm>
                <a:off x="32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5095"/>
              <p:cNvSpPr>
                <a:spLocks/>
              </p:cNvSpPr>
              <p:nvPr/>
            </p:nvSpPr>
            <p:spPr bwMode="auto">
              <a:xfrm>
                <a:off x="32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5096"/>
              <p:cNvSpPr>
                <a:spLocks/>
              </p:cNvSpPr>
              <p:nvPr/>
            </p:nvSpPr>
            <p:spPr bwMode="auto">
              <a:xfrm>
                <a:off x="32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5097"/>
              <p:cNvSpPr>
                <a:spLocks/>
              </p:cNvSpPr>
              <p:nvPr/>
            </p:nvSpPr>
            <p:spPr bwMode="auto">
              <a:xfrm>
                <a:off x="32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5098"/>
              <p:cNvSpPr>
                <a:spLocks/>
              </p:cNvSpPr>
              <p:nvPr/>
            </p:nvSpPr>
            <p:spPr bwMode="auto">
              <a:xfrm>
                <a:off x="32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5099"/>
              <p:cNvSpPr>
                <a:spLocks/>
              </p:cNvSpPr>
              <p:nvPr/>
            </p:nvSpPr>
            <p:spPr bwMode="auto">
              <a:xfrm>
                <a:off x="324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5100"/>
              <p:cNvSpPr>
                <a:spLocks/>
              </p:cNvSpPr>
              <p:nvPr/>
            </p:nvSpPr>
            <p:spPr bwMode="auto">
              <a:xfrm>
                <a:off x="324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5101"/>
              <p:cNvSpPr>
                <a:spLocks/>
              </p:cNvSpPr>
              <p:nvPr/>
            </p:nvSpPr>
            <p:spPr bwMode="auto">
              <a:xfrm>
                <a:off x="324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5102"/>
              <p:cNvSpPr>
                <a:spLocks/>
              </p:cNvSpPr>
              <p:nvPr/>
            </p:nvSpPr>
            <p:spPr bwMode="auto">
              <a:xfrm>
                <a:off x="324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5103"/>
              <p:cNvSpPr>
                <a:spLocks/>
              </p:cNvSpPr>
              <p:nvPr/>
            </p:nvSpPr>
            <p:spPr bwMode="auto">
              <a:xfrm>
                <a:off x="324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5104"/>
              <p:cNvSpPr>
                <a:spLocks/>
              </p:cNvSpPr>
              <p:nvPr/>
            </p:nvSpPr>
            <p:spPr bwMode="auto">
              <a:xfrm>
                <a:off x="324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5105"/>
              <p:cNvSpPr>
                <a:spLocks/>
              </p:cNvSpPr>
              <p:nvPr/>
            </p:nvSpPr>
            <p:spPr bwMode="auto">
              <a:xfrm>
                <a:off x="324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5106"/>
              <p:cNvSpPr>
                <a:spLocks/>
              </p:cNvSpPr>
              <p:nvPr/>
            </p:nvSpPr>
            <p:spPr bwMode="auto">
              <a:xfrm>
                <a:off x="324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5107"/>
              <p:cNvSpPr>
                <a:spLocks/>
              </p:cNvSpPr>
              <p:nvPr/>
            </p:nvSpPr>
            <p:spPr bwMode="auto">
              <a:xfrm>
                <a:off x="324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5108"/>
              <p:cNvSpPr>
                <a:spLocks/>
              </p:cNvSpPr>
              <p:nvPr/>
            </p:nvSpPr>
            <p:spPr bwMode="auto">
              <a:xfrm>
                <a:off x="324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5109"/>
              <p:cNvSpPr>
                <a:spLocks/>
              </p:cNvSpPr>
              <p:nvPr/>
            </p:nvSpPr>
            <p:spPr bwMode="auto">
              <a:xfrm>
                <a:off x="32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5110"/>
              <p:cNvSpPr>
                <a:spLocks/>
              </p:cNvSpPr>
              <p:nvPr/>
            </p:nvSpPr>
            <p:spPr bwMode="auto">
              <a:xfrm>
                <a:off x="32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5111"/>
              <p:cNvSpPr>
                <a:spLocks/>
              </p:cNvSpPr>
              <p:nvPr/>
            </p:nvSpPr>
            <p:spPr bwMode="auto">
              <a:xfrm>
                <a:off x="32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5112"/>
              <p:cNvSpPr>
                <a:spLocks/>
              </p:cNvSpPr>
              <p:nvPr/>
            </p:nvSpPr>
            <p:spPr bwMode="auto">
              <a:xfrm>
                <a:off x="32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5113"/>
              <p:cNvSpPr>
                <a:spLocks/>
              </p:cNvSpPr>
              <p:nvPr/>
            </p:nvSpPr>
            <p:spPr bwMode="auto">
              <a:xfrm>
                <a:off x="32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5114"/>
              <p:cNvSpPr>
                <a:spLocks/>
              </p:cNvSpPr>
              <p:nvPr/>
            </p:nvSpPr>
            <p:spPr bwMode="auto">
              <a:xfrm>
                <a:off x="324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5115"/>
              <p:cNvSpPr>
                <a:spLocks/>
              </p:cNvSpPr>
              <p:nvPr/>
            </p:nvSpPr>
            <p:spPr bwMode="auto">
              <a:xfrm>
                <a:off x="3244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5116"/>
              <p:cNvSpPr>
                <a:spLocks/>
              </p:cNvSpPr>
              <p:nvPr/>
            </p:nvSpPr>
            <p:spPr bwMode="auto">
              <a:xfrm>
                <a:off x="324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5117"/>
              <p:cNvSpPr>
                <a:spLocks/>
              </p:cNvSpPr>
              <p:nvPr/>
            </p:nvSpPr>
            <p:spPr bwMode="auto">
              <a:xfrm>
                <a:off x="324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5118"/>
              <p:cNvSpPr>
                <a:spLocks/>
              </p:cNvSpPr>
              <p:nvPr/>
            </p:nvSpPr>
            <p:spPr bwMode="auto">
              <a:xfrm>
                <a:off x="324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5119"/>
              <p:cNvSpPr>
                <a:spLocks/>
              </p:cNvSpPr>
              <p:nvPr/>
            </p:nvSpPr>
            <p:spPr bwMode="auto">
              <a:xfrm>
                <a:off x="324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5120"/>
              <p:cNvSpPr>
                <a:spLocks/>
              </p:cNvSpPr>
              <p:nvPr/>
            </p:nvSpPr>
            <p:spPr bwMode="auto">
              <a:xfrm>
                <a:off x="324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5121"/>
              <p:cNvSpPr>
                <a:spLocks/>
              </p:cNvSpPr>
              <p:nvPr/>
            </p:nvSpPr>
            <p:spPr bwMode="auto">
              <a:xfrm>
                <a:off x="324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5122"/>
              <p:cNvSpPr>
                <a:spLocks/>
              </p:cNvSpPr>
              <p:nvPr/>
            </p:nvSpPr>
            <p:spPr bwMode="auto">
              <a:xfrm>
                <a:off x="324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5123"/>
              <p:cNvSpPr>
                <a:spLocks/>
              </p:cNvSpPr>
              <p:nvPr/>
            </p:nvSpPr>
            <p:spPr bwMode="auto">
              <a:xfrm>
                <a:off x="324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5124"/>
              <p:cNvSpPr>
                <a:spLocks/>
              </p:cNvSpPr>
              <p:nvPr/>
            </p:nvSpPr>
            <p:spPr bwMode="auto">
              <a:xfrm>
                <a:off x="32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5125"/>
              <p:cNvSpPr>
                <a:spLocks/>
              </p:cNvSpPr>
              <p:nvPr/>
            </p:nvSpPr>
            <p:spPr bwMode="auto">
              <a:xfrm>
                <a:off x="32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5126"/>
              <p:cNvSpPr>
                <a:spLocks/>
              </p:cNvSpPr>
              <p:nvPr/>
            </p:nvSpPr>
            <p:spPr bwMode="auto">
              <a:xfrm>
                <a:off x="32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5127"/>
              <p:cNvSpPr>
                <a:spLocks/>
              </p:cNvSpPr>
              <p:nvPr/>
            </p:nvSpPr>
            <p:spPr bwMode="auto">
              <a:xfrm>
                <a:off x="32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5128"/>
              <p:cNvSpPr>
                <a:spLocks/>
              </p:cNvSpPr>
              <p:nvPr/>
            </p:nvSpPr>
            <p:spPr bwMode="auto">
              <a:xfrm>
                <a:off x="32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5129"/>
              <p:cNvSpPr>
                <a:spLocks/>
              </p:cNvSpPr>
              <p:nvPr/>
            </p:nvSpPr>
            <p:spPr bwMode="auto">
              <a:xfrm>
                <a:off x="324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5130"/>
              <p:cNvSpPr>
                <a:spLocks/>
              </p:cNvSpPr>
              <p:nvPr/>
            </p:nvSpPr>
            <p:spPr bwMode="auto">
              <a:xfrm>
                <a:off x="3247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5131"/>
              <p:cNvSpPr>
                <a:spLocks/>
              </p:cNvSpPr>
              <p:nvPr/>
            </p:nvSpPr>
            <p:spPr bwMode="auto">
              <a:xfrm>
                <a:off x="32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5132"/>
              <p:cNvSpPr>
                <a:spLocks/>
              </p:cNvSpPr>
              <p:nvPr/>
            </p:nvSpPr>
            <p:spPr bwMode="auto">
              <a:xfrm>
                <a:off x="32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5133"/>
              <p:cNvSpPr>
                <a:spLocks/>
              </p:cNvSpPr>
              <p:nvPr/>
            </p:nvSpPr>
            <p:spPr bwMode="auto">
              <a:xfrm>
                <a:off x="32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5134"/>
              <p:cNvSpPr>
                <a:spLocks/>
              </p:cNvSpPr>
              <p:nvPr/>
            </p:nvSpPr>
            <p:spPr bwMode="auto">
              <a:xfrm>
                <a:off x="32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5135"/>
              <p:cNvSpPr>
                <a:spLocks/>
              </p:cNvSpPr>
              <p:nvPr/>
            </p:nvSpPr>
            <p:spPr bwMode="auto">
              <a:xfrm>
                <a:off x="32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5136"/>
              <p:cNvSpPr>
                <a:spLocks/>
              </p:cNvSpPr>
              <p:nvPr/>
            </p:nvSpPr>
            <p:spPr bwMode="auto">
              <a:xfrm>
                <a:off x="32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5137"/>
              <p:cNvSpPr>
                <a:spLocks/>
              </p:cNvSpPr>
              <p:nvPr/>
            </p:nvSpPr>
            <p:spPr bwMode="auto">
              <a:xfrm>
                <a:off x="3248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5138"/>
              <p:cNvSpPr>
                <a:spLocks/>
              </p:cNvSpPr>
              <p:nvPr/>
            </p:nvSpPr>
            <p:spPr bwMode="auto">
              <a:xfrm>
                <a:off x="3248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5139"/>
              <p:cNvSpPr>
                <a:spLocks/>
              </p:cNvSpPr>
              <p:nvPr/>
            </p:nvSpPr>
            <p:spPr bwMode="auto">
              <a:xfrm>
                <a:off x="325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5140"/>
              <p:cNvSpPr>
                <a:spLocks/>
              </p:cNvSpPr>
              <p:nvPr/>
            </p:nvSpPr>
            <p:spPr bwMode="auto">
              <a:xfrm>
                <a:off x="325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5141"/>
              <p:cNvSpPr>
                <a:spLocks/>
              </p:cNvSpPr>
              <p:nvPr/>
            </p:nvSpPr>
            <p:spPr bwMode="auto">
              <a:xfrm>
                <a:off x="325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5142"/>
              <p:cNvSpPr>
                <a:spLocks/>
              </p:cNvSpPr>
              <p:nvPr/>
            </p:nvSpPr>
            <p:spPr bwMode="auto">
              <a:xfrm>
                <a:off x="325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5143"/>
              <p:cNvSpPr>
                <a:spLocks/>
              </p:cNvSpPr>
              <p:nvPr/>
            </p:nvSpPr>
            <p:spPr bwMode="auto">
              <a:xfrm>
                <a:off x="3250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5144"/>
              <p:cNvSpPr>
                <a:spLocks/>
              </p:cNvSpPr>
              <p:nvPr/>
            </p:nvSpPr>
            <p:spPr bwMode="auto">
              <a:xfrm>
                <a:off x="3250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5145"/>
              <p:cNvSpPr>
                <a:spLocks/>
              </p:cNvSpPr>
              <p:nvPr/>
            </p:nvSpPr>
            <p:spPr bwMode="auto">
              <a:xfrm>
                <a:off x="3250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5146"/>
              <p:cNvSpPr>
                <a:spLocks/>
              </p:cNvSpPr>
              <p:nvPr/>
            </p:nvSpPr>
            <p:spPr bwMode="auto">
              <a:xfrm>
                <a:off x="32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5147"/>
              <p:cNvSpPr>
                <a:spLocks/>
              </p:cNvSpPr>
              <p:nvPr/>
            </p:nvSpPr>
            <p:spPr bwMode="auto">
              <a:xfrm>
                <a:off x="325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5148"/>
              <p:cNvSpPr>
                <a:spLocks/>
              </p:cNvSpPr>
              <p:nvPr/>
            </p:nvSpPr>
            <p:spPr bwMode="auto">
              <a:xfrm>
                <a:off x="325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5149"/>
              <p:cNvSpPr>
                <a:spLocks/>
              </p:cNvSpPr>
              <p:nvPr/>
            </p:nvSpPr>
            <p:spPr bwMode="auto">
              <a:xfrm>
                <a:off x="3250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5150"/>
              <p:cNvSpPr>
                <a:spLocks/>
              </p:cNvSpPr>
              <p:nvPr/>
            </p:nvSpPr>
            <p:spPr bwMode="auto">
              <a:xfrm>
                <a:off x="325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5151"/>
              <p:cNvSpPr>
                <a:spLocks/>
              </p:cNvSpPr>
              <p:nvPr/>
            </p:nvSpPr>
            <p:spPr bwMode="auto">
              <a:xfrm>
                <a:off x="325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5152"/>
              <p:cNvSpPr>
                <a:spLocks/>
              </p:cNvSpPr>
              <p:nvPr/>
            </p:nvSpPr>
            <p:spPr bwMode="auto">
              <a:xfrm>
                <a:off x="3250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5153"/>
              <p:cNvSpPr>
                <a:spLocks/>
              </p:cNvSpPr>
              <p:nvPr/>
            </p:nvSpPr>
            <p:spPr bwMode="auto">
              <a:xfrm>
                <a:off x="325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5154"/>
              <p:cNvSpPr>
                <a:spLocks/>
              </p:cNvSpPr>
              <p:nvPr/>
            </p:nvSpPr>
            <p:spPr bwMode="auto">
              <a:xfrm>
                <a:off x="325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5155"/>
              <p:cNvSpPr>
                <a:spLocks/>
              </p:cNvSpPr>
              <p:nvPr/>
            </p:nvSpPr>
            <p:spPr bwMode="auto">
              <a:xfrm>
                <a:off x="3253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5156"/>
              <p:cNvSpPr>
                <a:spLocks/>
              </p:cNvSpPr>
              <p:nvPr/>
            </p:nvSpPr>
            <p:spPr bwMode="auto">
              <a:xfrm>
                <a:off x="3251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5157"/>
              <p:cNvSpPr>
                <a:spLocks/>
              </p:cNvSpPr>
              <p:nvPr/>
            </p:nvSpPr>
            <p:spPr bwMode="auto">
              <a:xfrm>
                <a:off x="3251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5158"/>
              <p:cNvSpPr>
                <a:spLocks/>
              </p:cNvSpPr>
              <p:nvPr/>
            </p:nvSpPr>
            <p:spPr bwMode="auto">
              <a:xfrm>
                <a:off x="3251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5159"/>
              <p:cNvSpPr>
                <a:spLocks/>
              </p:cNvSpPr>
              <p:nvPr/>
            </p:nvSpPr>
            <p:spPr bwMode="auto">
              <a:xfrm>
                <a:off x="3253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5160"/>
              <p:cNvSpPr>
                <a:spLocks/>
              </p:cNvSpPr>
              <p:nvPr/>
            </p:nvSpPr>
            <p:spPr bwMode="auto">
              <a:xfrm>
                <a:off x="3253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5161"/>
              <p:cNvSpPr>
                <a:spLocks/>
              </p:cNvSpPr>
              <p:nvPr/>
            </p:nvSpPr>
            <p:spPr bwMode="auto">
              <a:xfrm>
                <a:off x="3251" y="3977"/>
                <a:ext cx="5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5162"/>
              <p:cNvSpPr>
                <a:spLocks/>
              </p:cNvSpPr>
              <p:nvPr/>
            </p:nvSpPr>
            <p:spPr bwMode="auto">
              <a:xfrm>
                <a:off x="3254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5163"/>
              <p:cNvSpPr>
                <a:spLocks/>
              </p:cNvSpPr>
              <p:nvPr/>
            </p:nvSpPr>
            <p:spPr bwMode="auto">
              <a:xfrm>
                <a:off x="3253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164"/>
              <p:cNvSpPr>
                <a:spLocks/>
              </p:cNvSpPr>
              <p:nvPr/>
            </p:nvSpPr>
            <p:spPr bwMode="auto">
              <a:xfrm>
                <a:off x="3254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165"/>
              <p:cNvSpPr>
                <a:spLocks/>
              </p:cNvSpPr>
              <p:nvPr/>
            </p:nvSpPr>
            <p:spPr bwMode="auto">
              <a:xfrm>
                <a:off x="3253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166"/>
              <p:cNvSpPr>
                <a:spLocks/>
              </p:cNvSpPr>
              <p:nvPr/>
            </p:nvSpPr>
            <p:spPr bwMode="auto">
              <a:xfrm>
                <a:off x="3254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167"/>
              <p:cNvSpPr>
                <a:spLocks/>
              </p:cNvSpPr>
              <p:nvPr/>
            </p:nvSpPr>
            <p:spPr bwMode="auto">
              <a:xfrm>
                <a:off x="3253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168"/>
              <p:cNvSpPr>
                <a:spLocks/>
              </p:cNvSpPr>
              <p:nvPr/>
            </p:nvSpPr>
            <p:spPr bwMode="auto">
              <a:xfrm>
                <a:off x="3256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169"/>
              <p:cNvSpPr>
                <a:spLocks/>
              </p:cNvSpPr>
              <p:nvPr/>
            </p:nvSpPr>
            <p:spPr bwMode="auto">
              <a:xfrm>
                <a:off x="3253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170"/>
              <p:cNvSpPr>
                <a:spLocks/>
              </p:cNvSpPr>
              <p:nvPr/>
            </p:nvSpPr>
            <p:spPr bwMode="auto">
              <a:xfrm>
                <a:off x="3254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171"/>
              <p:cNvSpPr>
                <a:spLocks/>
              </p:cNvSpPr>
              <p:nvPr/>
            </p:nvSpPr>
            <p:spPr bwMode="auto">
              <a:xfrm>
                <a:off x="3256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5172"/>
              <p:cNvSpPr>
                <a:spLocks/>
              </p:cNvSpPr>
              <p:nvPr/>
            </p:nvSpPr>
            <p:spPr bwMode="auto">
              <a:xfrm>
                <a:off x="3254" y="3977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5173"/>
              <p:cNvSpPr>
                <a:spLocks/>
              </p:cNvSpPr>
              <p:nvPr/>
            </p:nvSpPr>
            <p:spPr bwMode="auto">
              <a:xfrm>
                <a:off x="3254" y="3977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5174"/>
              <p:cNvSpPr>
                <a:spLocks/>
              </p:cNvSpPr>
              <p:nvPr/>
            </p:nvSpPr>
            <p:spPr bwMode="auto">
              <a:xfrm>
                <a:off x="3254" y="3978"/>
                <a:ext cx="5" cy="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5175"/>
              <p:cNvSpPr>
                <a:spLocks/>
              </p:cNvSpPr>
              <p:nvPr/>
            </p:nvSpPr>
            <p:spPr bwMode="auto">
              <a:xfrm>
                <a:off x="3256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5176"/>
              <p:cNvSpPr>
                <a:spLocks/>
              </p:cNvSpPr>
              <p:nvPr/>
            </p:nvSpPr>
            <p:spPr bwMode="auto">
              <a:xfrm>
                <a:off x="325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5177"/>
              <p:cNvSpPr>
                <a:spLocks/>
              </p:cNvSpPr>
              <p:nvPr/>
            </p:nvSpPr>
            <p:spPr bwMode="auto">
              <a:xfrm>
                <a:off x="3256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5178"/>
              <p:cNvSpPr>
                <a:spLocks/>
              </p:cNvSpPr>
              <p:nvPr/>
            </p:nvSpPr>
            <p:spPr bwMode="auto">
              <a:xfrm>
                <a:off x="3257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5179"/>
              <p:cNvSpPr>
                <a:spLocks/>
              </p:cNvSpPr>
              <p:nvPr/>
            </p:nvSpPr>
            <p:spPr bwMode="auto">
              <a:xfrm>
                <a:off x="3256" y="3977"/>
                <a:ext cx="3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5180"/>
              <p:cNvSpPr>
                <a:spLocks/>
              </p:cNvSpPr>
              <p:nvPr/>
            </p:nvSpPr>
            <p:spPr bwMode="auto">
              <a:xfrm>
                <a:off x="3257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5181"/>
              <p:cNvSpPr>
                <a:spLocks/>
              </p:cNvSpPr>
              <p:nvPr/>
            </p:nvSpPr>
            <p:spPr bwMode="auto">
              <a:xfrm>
                <a:off x="3257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5182"/>
              <p:cNvSpPr>
                <a:spLocks/>
              </p:cNvSpPr>
              <p:nvPr/>
            </p:nvSpPr>
            <p:spPr bwMode="auto">
              <a:xfrm>
                <a:off x="3257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5183"/>
              <p:cNvSpPr>
                <a:spLocks/>
              </p:cNvSpPr>
              <p:nvPr/>
            </p:nvSpPr>
            <p:spPr bwMode="auto">
              <a:xfrm>
                <a:off x="3256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5184"/>
              <p:cNvSpPr>
                <a:spLocks/>
              </p:cNvSpPr>
              <p:nvPr/>
            </p:nvSpPr>
            <p:spPr bwMode="auto">
              <a:xfrm>
                <a:off x="3257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5185"/>
              <p:cNvSpPr>
                <a:spLocks/>
              </p:cNvSpPr>
              <p:nvPr/>
            </p:nvSpPr>
            <p:spPr bwMode="auto">
              <a:xfrm>
                <a:off x="3259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5186"/>
              <p:cNvSpPr>
                <a:spLocks/>
              </p:cNvSpPr>
              <p:nvPr/>
            </p:nvSpPr>
            <p:spPr bwMode="auto">
              <a:xfrm>
                <a:off x="3259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5187"/>
              <p:cNvSpPr>
                <a:spLocks/>
              </p:cNvSpPr>
              <p:nvPr/>
            </p:nvSpPr>
            <p:spPr bwMode="auto">
              <a:xfrm>
                <a:off x="3259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5188"/>
              <p:cNvSpPr>
                <a:spLocks/>
              </p:cNvSpPr>
              <p:nvPr/>
            </p:nvSpPr>
            <p:spPr bwMode="auto">
              <a:xfrm>
                <a:off x="3259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5189"/>
              <p:cNvSpPr>
                <a:spLocks/>
              </p:cNvSpPr>
              <p:nvPr/>
            </p:nvSpPr>
            <p:spPr bwMode="auto">
              <a:xfrm>
                <a:off x="3257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5190"/>
              <p:cNvSpPr>
                <a:spLocks/>
              </p:cNvSpPr>
              <p:nvPr/>
            </p:nvSpPr>
            <p:spPr bwMode="auto">
              <a:xfrm>
                <a:off x="3259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2" y="3"/>
                  </a:cxn>
                </a:cxnLst>
                <a:rect l="0" t="0" r="r" b="b"/>
                <a:pathLst>
                  <a:path w="2" h="4">
                    <a:moveTo>
                      <a:pt x="2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5191"/>
              <p:cNvSpPr>
                <a:spLocks/>
              </p:cNvSpPr>
              <p:nvPr/>
            </p:nvSpPr>
            <p:spPr bwMode="auto">
              <a:xfrm>
                <a:off x="3257" y="3977"/>
                <a:ext cx="4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0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5192"/>
              <p:cNvSpPr>
                <a:spLocks/>
              </p:cNvSpPr>
              <p:nvPr/>
            </p:nvSpPr>
            <p:spPr bwMode="auto">
              <a:xfrm>
                <a:off x="3259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5193"/>
              <p:cNvSpPr>
                <a:spLocks/>
              </p:cNvSpPr>
              <p:nvPr/>
            </p:nvSpPr>
            <p:spPr bwMode="auto">
              <a:xfrm>
                <a:off x="3259" y="3975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5194"/>
              <p:cNvSpPr>
                <a:spLocks/>
              </p:cNvSpPr>
              <p:nvPr/>
            </p:nvSpPr>
            <p:spPr bwMode="auto">
              <a:xfrm>
                <a:off x="3259" y="3975"/>
                <a:ext cx="2" cy="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5"/>
                  </a:cxn>
                </a:cxnLst>
                <a:rect l="0" t="0" r="r" b="b"/>
                <a:pathLst>
                  <a:path w="2" h="6">
                    <a:moveTo>
                      <a:pt x="2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5195"/>
              <p:cNvSpPr>
                <a:spLocks/>
              </p:cNvSpPr>
              <p:nvPr/>
            </p:nvSpPr>
            <p:spPr bwMode="auto">
              <a:xfrm>
                <a:off x="3259" y="3975"/>
                <a:ext cx="2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0"/>
                  </a:cxn>
                </a:cxnLst>
                <a:rect l="0" t="0" r="r" b="b"/>
                <a:pathLst>
                  <a:path w="2" h="5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5196"/>
              <p:cNvSpPr>
                <a:spLocks/>
              </p:cNvSpPr>
              <p:nvPr/>
            </p:nvSpPr>
            <p:spPr bwMode="auto">
              <a:xfrm>
                <a:off x="3260" y="3975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5197"/>
              <p:cNvSpPr>
                <a:spLocks/>
              </p:cNvSpPr>
              <p:nvPr/>
            </p:nvSpPr>
            <p:spPr bwMode="auto">
              <a:xfrm>
                <a:off x="3260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0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5198"/>
              <p:cNvSpPr>
                <a:spLocks/>
              </p:cNvSpPr>
              <p:nvPr/>
            </p:nvSpPr>
            <p:spPr bwMode="auto">
              <a:xfrm>
                <a:off x="3259" y="3975"/>
                <a:ext cx="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4" y="2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5199"/>
              <p:cNvSpPr>
                <a:spLocks/>
              </p:cNvSpPr>
              <p:nvPr/>
            </p:nvSpPr>
            <p:spPr bwMode="auto">
              <a:xfrm>
                <a:off x="3259" y="3977"/>
                <a:ext cx="4" cy="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5200"/>
              <p:cNvSpPr>
                <a:spLocks/>
              </p:cNvSpPr>
              <p:nvPr/>
            </p:nvSpPr>
            <p:spPr bwMode="auto">
              <a:xfrm>
                <a:off x="3259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5201"/>
              <p:cNvSpPr>
                <a:spLocks/>
              </p:cNvSpPr>
              <p:nvPr/>
            </p:nvSpPr>
            <p:spPr bwMode="auto">
              <a:xfrm>
                <a:off x="3260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5202"/>
              <p:cNvSpPr>
                <a:spLocks/>
              </p:cNvSpPr>
              <p:nvPr/>
            </p:nvSpPr>
            <p:spPr bwMode="auto">
              <a:xfrm>
                <a:off x="3260" y="3978"/>
                <a:ext cx="4" cy="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1" y="5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5203"/>
              <p:cNvSpPr>
                <a:spLocks/>
              </p:cNvSpPr>
              <p:nvPr/>
            </p:nvSpPr>
            <p:spPr bwMode="auto">
              <a:xfrm>
                <a:off x="32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5204"/>
              <p:cNvSpPr>
                <a:spLocks/>
              </p:cNvSpPr>
              <p:nvPr/>
            </p:nvSpPr>
            <p:spPr bwMode="auto">
              <a:xfrm>
                <a:off x="3261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5205"/>
              <p:cNvSpPr>
                <a:spLocks/>
              </p:cNvSpPr>
              <p:nvPr/>
            </p:nvSpPr>
            <p:spPr bwMode="auto">
              <a:xfrm>
                <a:off x="3261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5206"/>
              <p:cNvSpPr>
                <a:spLocks/>
              </p:cNvSpPr>
              <p:nvPr/>
            </p:nvSpPr>
            <p:spPr bwMode="auto">
              <a:xfrm>
                <a:off x="3263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5207"/>
              <p:cNvSpPr>
                <a:spLocks/>
              </p:cNvSpPr>
              <p:nvPr/>
            </p:nvSpPr>
            <p:spPr bwMode="auto">
              <a:xfrm>
                <a:off x="326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4"/>
                  </a:cxn>
                </a:cxnLst>
                <a:rect l="0" t="0" r="r" b="b"/>
                <a:pathLst>
                  <a:path w="1" h="6">
                    <a:moveTo>
                      <a:pt x="1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5208"/>
              <p:cNvSpPr>
                <a:spLocks/>
              </p:cNvSpPr>
              <p:nvPr/>
            </p:nvSpPr>
            <p:spPr bwMode="auto">
              <a:xfrm>
                <a:off x="3261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5209"/>
              <p:cNvSpPr>
                <a:spLocks/>
              </p:cNvSpPr>
              <p:nvPr/>
            </p:nvSpPr>
            <p:spPr bwMode="auto">
              <a:xfrm>
                <a:off x="326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5210"/>
              <p:cNvSpPr>
                <a:spLocks/>
              </p:cNvSpPr>
              <p:nvPr/>
            </p:nvSpPr>
            <p:spPr bwMode="auto">
              <a:xfrm>
                <a:off x="3263" y="3977"/>
                <a:ext cx="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5211"/>
              <p:cNvSpPr>
                <a:spLocks/>
              </p:cNvSpPr>
              <p:nvPr/>
            </p:nvSpPr>
            <p:spPr bwMode="auto">
              <a:xfrm>
                <a:off x="3263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5212"/>
              <p:cNvSpPr>
                <a:spLocks/>
              </p:cNvSpPr>
              <p:nvPr/>
            </p:nvSpPr>
            <p:spPr bwMode="auto">
              <a:xfrm>
                <a:off x="3261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5213"/>
              <p:cNvSpPr>
                <a:spLocks/>
              </p:cNvSpPr>
              <p:nvPr/>
            </p:nvSpPr>
            <p:spPr bwMode="auto">
              <a:xfrm>
                <a:off x="3263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5214"/>
              <p:cNvSpPr>
                <a:spLocks/>
              </p:cNvSpPr>
              <p:nvPr/>
            </p:nvSpPr>
            <p:spPr bwMode="auto">
              <a:xfrm>
                <a:off x="32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5215"/>
              <p:cNvSpPr>
                <a:spLocks/>
              </p:cNvSpPr>
              <p:nvPr/>
            </p:nvSpPr>
            <p:spPr bwMode="auto">
              <a:xfrm>
                <a:off x="3264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5216"/>
              <p:cNvSpPr>
                <a:spLocks/>
              </p:cNvSpPr>
              <p:nvPr/>
            </p:nvSpPr>
            <p:spPr bwMode="auto">
              <a:xfrm>
                <a:off x="3264" y="3977"/>
                <a:ext cx="3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3" y="4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5217"/>
              <p:cNvSpPr>
                <a:spLocks/>
              </p:cNvSpPr>
              <p:nvPr/>
            </p:nvSpPr>
            <p:spPr bwMode="auto">
              <a:xfrm>
                <a:off x="3263" y="397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5218"/>
              <p:cNvSpPr>
                <a:spLocks/>
              </p:cNvSpPr>
              <p:nvPr/>
            </p:nvSpPr>
            <p:spPr bwMode="auto">
              <a:xfrm>
                <a:off x="3263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5219"/>
              <p:cNvSpPr>
                <a:spLocks/>
              </p:cNvSpPr>
              <p:nvPr/>
            </p:nvSpPr>
            <p:spPr bwMode="auto">
              <a:xfrm>
                <a:off x="3263" y="3977"/>
                <a:ext cx="4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5220"/>
              <p:cNvSpPr>
                <a:spLocks/>
              </p:cNvSpPr>
              <p:nvPr/>
            </p:nvSpPr>
            <p:spPr bwMode="auto">
              <a:xfrm>
                <a:off x="3264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5221"/>
              <p:cNvSpPr>
                <a:spLocks/>
              </p:cNvSpPr>
              <p:nvPr/>
            </p:nvSpPr>
            <p:spPr bwMode="auto">
              <a:xfrm>
                <a:off x="3266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5222"/>
              <p:cNvSpPr>
                <a:spLocks/>
              </p:cNvSpPr>
              <p:nvPr/>
            </p:nvSpPr>
            <p:spPr bwMode="auto">
              <a:xfrm>
                <a:off x="3264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5223"/>
              <p:cNvSpPr>
                <a:spLocks/>
              </p:cNvSpPr>
              <p:nvPr/>
            </p:nvSpPr>
            <p:spPr bwMode="auto">
              <a:xfrm>
                <a:off x="3264" y="3977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5224"/>
              <p:cNvSpPr>
                <a:spLocks/>
              </p:cNvSpPr>
              <p:nvPr/>
            </p:nvSpPr>
            <p:spPr bwMode="auto">
              <a:xfrm>
                <a:off x="3264" y="3977"/>
                <a:ext cx="3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5225"/>
              <p:cNvSpPr>
                <a:spLocks/>
              </p:cNvSpPr>
              <p:nvPr/>
            </p:nvSpPr>
            <p:spPr bwMode="auto">
              <a:xfrm>
                <a:off x="32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5226"/>
              <p:cNvSpPr>
                <a:spLocks/>
              </p:cNvSpPr>
              <p:nvPr/>
            </p:nvSpPr>
            <p:spPr bwMode="auto">
              <a:xfrm>
                <a:off x="3266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5227"/>
              <p:cNvSpPr>
                <a:spLocks/>
              </p:cNvSpPr>
              <p:nvPr/>
            </p:nvSpPr>
            <p:spPr bwMode="auto">
              <a:xfrm>
                <a:off x="3266" y="3977"/>
                <a:ext cx="1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5228"/>
              <p:cNvSpPr>
                <a:spLocks/>
              </p:cNvSpPr>
              <p:nvPr/>
            </p:nvSpPr>
            <p:spPr bwMode="auto">
              <a:xfrm>
                <a:off x="3267" y="3977"/>
                <a:ext cx="1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5229"/>
              <p:cNvSpPr>
                <a:spLocks/>
              </p:cNvSpPr>
              <p:nvPr/>
            </p:nvSpPr>
            <p:spPr bwMode="auto">
              <a:xfrm>
                <a:off x="3267" y="3977"/>
                <a:ext cx="2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5230"/>
              <p:cNvSpPr>
                <a:spLocks/>
              </p:cNvSpPr>
              <p:nvPr/>
            </p:nvSpPr>
            <p:spPr bwMode="auto">
              <a:xfrm>
                <a:off x="3266" y="3977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5231"/>
              <p:cNvSpPr>
                <a:spLocks/>
              </p:cNvSpPr>
              <p:nvPr/>
            </p:nvSpPr>
            <p:spPr bwMode="auto">
              <a:xfrm>
                <a:off x="3264" y="3977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5" y="4"/>
                  </a:cxn>
                  <a:cxn ang="0">
                    <a:pos x="6" y="4"/>
                  </a:cxn>
                  <a:cxn ang="0">
                    <a:pos x="2" y="0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5232"/>
              <p:cNvSpPr>
                <a:spLocks/>
              </p:cNvSpPr>
              <p:nvPr/>
            </p:nvSpPr>
            <p:spPr bwMode="auto">
              <a:xfrm>
                <a:off x="3266" y="3977"/>
                <a:ext cx="4" cy="4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3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5233"/>
              <p:cNvSpPr>
                <a:spLocks/>
              </p:cNvSpPr>
              <p:nvPr/>
            </p:nvSpPr>
            <p:spPr bwMode="auto">
              <a:xfrm>
                <a:off x="3266" y="3977"/>
                <a:ext cx="4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" y="0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5234"/>
              <p:cNvSpPr>
                <a:spLocks/>
              </p:cNvSpPr>
              <p:nvPr/>
            </p:nvSpPr>
            <p:spPr bwMode="auto">
              <a:xfrm>
                <a:off x="3267" y="397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5235"/>
              <p:cNvSpPr>
                <a:spLocks/>
              </p:cNvSpPr>
              <p:nvPr/>
            </p:nvSpPr>
            <p:spPr bwMode="auto">
              <a:xfrm>
                <a:off x="3266" y="3975"/>
                <a:ext cx="4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3" y="6"/>
                  </a:cxn>
                  <a:cxn ang="0">
                    <a:pos x="4" y="6"/>
                  </a:cxn>
                  <a:cxn ang="0">
                    <a:pos x="3" y="0"/>
                  </a:cxn>
                </a:cxnLst>
                <a:rect l="0" t="0" r="r" b="b"/>
                <a:pathLst>
                  <a:path w="4" h="6">
                    <a:moveTo>
                      <a:pt x="3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5236"/>
              <p:cNvSpPr>
                <a:spLocks/>
              </p:cNvSpPr>
              <p:nvPr/>
            </p:nvSpPr>
            <p:spPr bwMode="auto">
              <a:xfrm>
                <a:off x="3269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5237"/>
              <p:cNvSpPr>
                <a:spLocks/>
              </p:cNvSpPr>
              <p:nvPr/>
            </p:nvSpPr>
            <p:spPr bwMode="auto">
              <a:xfrm>
                <a:off x="3266" y="3977"/>
                <a:ext cx="4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3" y="4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5238"/>
              <p:cNvSpPr>
                <a:spLocks/>
              </p:cNvSpPr>
              <p:nvPr/>
            </p:nvSpPr>
            <p:spPr bwMode="auto">
              <a:xfrm>
                <a:off x="3269" y="3975"/>
                <a:ext cx="1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2"/>
                  </a:cxn>
                </a:cxnLst>
                <a:rect l="0" t="0" r="r" b="b"/>
                <a:pathLst>
                  <a:path w="1" h="6">
                    <a:moveTo>
                      <a:pt x="1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5239"/>
              <p:cNvSpPr>
                <a:spLocks/>
              </p:cNvSpPr>
              <p:nvPr/>
            </p:nvSpPr>
            <p:spPr bwMode="auto">
              <a:xfrm>
                <a:off x="3267" y="3977"/>
                <a:ext cx="3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5240"/>
              <p:cNvSpPr>
                <a:spLocks/>
              </p:cNvSpPr>
              <p:nvPr/>
            </p:nvSpPr>
            <p:spPr bwMode="auto">
              <a:xfrm>
                <a:off x="3269" y="3977"/>
                <a:ext cx="1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5241"/>
              <p:cNvSpPr>
                <a:spLocks/>
              </p:cNvSpPr>
              <p:nvPr/>
            </p:nvSpPr>
            <p:spPr bwMode="auto">
              <a:xfrm>
                <a:off x="3267" y="3977"/>
                <a:ext cx="5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243"/>
            <p:cNvSpPr>
              <a:spLocks/>
            </p:cNvSpPr>
            <p:nvPr/>
          </p:nvSpPr>
          <p:spPr bwMode="auto">
            <a:xfrm>
              <a:off x="3269" y="3977"/>
              <a:ext cx="1" cy="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244"/>
            <p:cNvSpPr>
              <a:spLocks/>
            </p:cNvSpPr>
            <p:nvPr/>
          </p:nvSpPr>
          <p:spPr bwMode="auto">
            <a:xfrm>
              <a:off x="3270" y="3977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245"/>
            <p:cNvSpPr>
              <a:spLocks/>
            </p:cNvSpPr>
            <p:nvPr/>
          </p:nvSpPr>
          <p:spPr bwMode="auto">
            <a:xfrm>
              <a:off x="3267" y="3977"/>
              <a:ext cx="5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246"/>
            <p:cNvSpPr>
              <a:spLocks/>
            </p:cNvSpPr>
            <p:nvPr/>
          </p:nvSpPr>
          <p:spPr bwMode="auto">
            <a:xfrm>
              <a:off x="3269" y="3977"/>
              <a:ext cx="3" cy="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47"/>
            <p:cNvSpPr>
              <a:spLocks/>
            </p:cNvSpPr>
            <p:nvPr/>
          </p:nvSpPr>
          <p:spPr bwMode="auto">
            <a:xfrm>
              <a:off x="3267" y="3977"/>
              <a:ext cx="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248"/>
            <p:cNvSpPr>
              <a:spLocks/>
            </p:cNvSpPr>
            <p:nvPr/>
          </p:nvSpPr>
          <p:spPr bwMode="auto">
            <a:xfrm>
              <a:off x="3269" y="3977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249"/>
            <p:cNvSpPr>
              <a:spLocks/>
            </p:cNvSpPr>
            <p:nvPr/>
          </p:nvSpPr>
          <p:spPr bwMode="auto">
            <a:xfrm>
              <a:off x="3269" y="3975"/>
              <a:ext cx="3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0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250"/>
            <p:cNvSpPr>
              <a:spLocks/>
            </p:cNvSpPr>
            <p:nvPr/>
          </p:nvSpPr>
          <p:spPr bwMode="auto">
            <a:xfrm>
              <a:off x="3270" y="3975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251"/>
            <p:cNvSpPr>
              <a:spLocks/>
            </p:cNvSpPr>
            <p:nvPr/>
          </p:nvSpPr>
          <p:spPr bwMode="auto">
            <a:xfrm>
              <a:off x="3270" y="3975"/>
              <a:ext cx="3" cy="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3" y="2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252"/>
            <p:cNvSpPr>
              <a:spLocks/>
            </p:cNvSpPr>
            <p:nvPr/>
          </p:nvSpPr>
          <p:spPr bwMode="auto">
            <a:xfrm>
              <a:off x="3269" y="3977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253"/>
            <p:cNvSpPr>
              <a:spLocks/>
            </p:cNvSpPr>
            <p:nvPr/>
          </p:nvSpPr>
          <p:spPr bwMode="auto">
            <a:xfrm>
              <a:off x="3269" y="3977"/>
              <a:ext cx="4" cy="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4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254"/>
            <p:cNvSpPr>
              <a:spLocks/>
            </p:cNvSpPr>
            <p:nvPr/>
          </p:nvSpPr>
          <p:spPr bwMode="auto">
            <a:xfrm>
              <a:off x="3270" y="3977"/>
              <a:ext cx="3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255"/>
            <p:cNvSpPr>
              <a:spLocks/>
            </p:cNvSpPr>
            <p:nvPr/>
          </p:nvSpPr>
          <p:spPr bwMode="auto">
            <a:xfrm>
              <a:off x="3270" y="3977"/>
              <a:ext cx="3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256"/>
            <p:cNvSpPr>
              <a:spLocks/>
            </p:cNvSpPr>
            <p:nvPr/>
          </p:nvSpPr>
          <p:spPr bwMode="auto">
            <a:xfrm>
              <a:off x="3270" y="3977"/>
              <a:ext cx="3" cy="6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3" y="4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257"/>
            <p:cNvSpPr>
              <a:spLocks/>
            </p:cNvSpPr>
            <p:nvPr/>
          </p:nvSpPr>
          <p:spPr bwMode="auto">
            <a:xfrm>
              <a:off x="3270" y="3977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258"/>
            <p:cNvSpPr>
              <a:spLocks/>
            </p:cNvSpPr>
            <p:nvPr/>
          </p:nvSpPr>
          <p:spPr bwMode="auto">
            <a:xfrm>
              <a:off x="3270" y="3977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59"/>
            <p:cNvSpPr>
              <a:spLocks/>
            </p:cNvSpPr>
            <p:nvPr/>
          </p:nvSpPr>
          <p:spPr bwMode="auto">
            <a:xfrm>
              <a:off x="3270" y="3977"/>
              <a:ext cx="5" cy="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60"/>
            <p:cNvSpPr>
              <a:spLocks/>
            </p:cNvSpPr>
            <p:nvPr/>
          </p:nvSpPr>
          <p:spPr bwMode="auto">
            <a:xfrm>
              <a:off x="3270" y="3977"/>
              <a:ext cx="5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261"/>
            <p:cNvSpPr>
              <a:spLocks/>
            </p:cNvSpPr>
            <p:nvPr/>
          </p:nvSpPr>
          <p:spPr bwMode="auto">
            <a:xfrm>
              <a:off x="3272" y="3975"/>
              <a:ext cx="3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1" y="0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6"/>
                  </a:lnTo>
                  <a:lnTo>
                    <a:pt x="3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62"/>
            <p:cNvSpPr>
              <a:spLocks/>
            </p:cNvSpPr>
            <p:nvPr/>
          </p:nvSpPr>
          <p:spPr bwMode="auto">
            <a:xfrm>
              <a:off x="3273" y="3975"/>
              <a:ext cx="2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63"/>
            <p:cNvSpPr>
              <a:spLocks/>
            </p:cNvSpPr>
            <p:nvPr/>
          </p:nvSpPr>
          <p:spPr bwMode="auto">
            <a:xfrm>
              <a:off x="3272" y="3977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64"/>
            <p:cNvSpPr>
              <a:spLocks/>
            </p:cNvSpPr>
            <p:nvPr/>
          </p:nvSpPr>
          <p:spPr bwMode="auto">
            <a:xfrm>
              <a:off x="3272" y="3977"/>
              <a:ext cx="3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65"/>
            <p:cNvSpPr>
              <a:spLocks/>
            </p:cNvSpPr>
            <p:nvPr/>
          </p:nvSpPr>
          <p:spPr bwMode="auto">
            <a:xfrm>
              <a:off x="3272" y="3977"/>
              <a:ext cx="3" cy="6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3" y="6"/>
                </a:cxn>
                <a:cxn ang="0">
                  <a:pos x="3" y="4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3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66"/>
            <p:cNvSpPr>
              <a:spLocks/>
            </p:cNvSpPr>
            <p:nvPr/>
          </p:nvSpPr>
          <p:spPr bwMode="auto">
            <a:xfrm>
              <a:off x="3272" y="3977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267"/>
            <p:cNvSpPr>
              <a:spLocks/>
            </p:cNvSpPr>
            <p:nvPr/>
          </p:nvSpPr>
          <p:spPr bwMode="auto">
            <a:xfrm>
              <a:off x="3272" y="3977"/>
              <a:ext cx="4" cy="4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268"/>
            <p:cNvSpPr>
              <a:spLocks/>
            </p:cNvSpPr>
            <p:nvPr/>
          </p:nvSpPr>
          <p:spPr bwMode="auto">
            <a:xfrm>
              <a:off x="3272" y="3975"/>
              <a:ext cx="4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69"/>
            <p:cNvSpPr>
              <a:spLocks/>
            </p:cNvSpPr>
            <p:nvPr/>
          </p:nvSpPr>
          <p:spPr bwMode="auto">
            <a:xfrm>
              <a:off x="3275" y="3975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70"/>
            <p:cNvSpPr>
              <a:spLocks/>
            </p:cNvSpPr>
            <p:nvPr/>
          </p:nvSpPr>
          <p:spPr bwMode="auto">
            <a:xfrm>
              <a:off x="3275" y="3975"/>
              <a:ext cx="1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71"/>
            <p:cNvSpPr>
              <a:spLocks/>
            </p:cNvSpPr>
            <p:nvPr/>
          </p:nvSpPr>
          <p:spPr bwMode="auto">
            <a:xfrm>
              <a:off x="3273" y="3977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72"/>
            <p:cNvSpPr>
              <a:spLocks/>
            </p:cNvSpPr>
            <p:nvPr/>
          </p:nvSpPr>
          <p:spPr bwMode="auto">
            <a:xfrm>
              <a:off x="3273" y="3977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73"/>
            <p:cNvSpPr>
              <a:spLocks/>
            </p:cNvSpPr>
            <p:nvPr/>
          </p:nvSpPr>
          <p:spPr bwMode="auto">
            <a:xfrm>
              <a:off x="3273" y="3977"/>
              <a:ext cx="4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274"/>
            <p:cNvSpPr>
              <a:spLocks/>
            </p:cNvSpPr>
            <p:nvPr/>
          </p:nvSpPr>
          <p:spPr bwMode="auto">
            <a:xfrm>
              <a:off x="3275" y="3977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275"/>
            <p:cNvSpPr>
              <a:spLocks/>
            </p:cNvSpPr>
            <p:nvPr/>
          </p:nvSpPr>
          <p:spPr bwMode="auto">
            <a:xfrm>
              <a:off x="3273" y="3977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0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276"/>
            <p:cNvSpPr>
              <a:spLocks/>
            </p:cNvSpPr>
            <p:nvPr/>
          </p:nvSpPr>
          <p:spPr bwMode="auto">
            <a:xfrm>
              <a:off x="3275" y="397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277"/>
            <p:cNvSpPr>
              <a:spLocks/>
            </p:cNvSpPr>
            <p:nvPr/>
          </p:nvSpPr>
          <p:spPr bwMode="auto">
            <a:xfrm>
              <a:off x="3275" y="3977"/>
              <a:ext cx="4" cy="4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278"/>
            <p:cNvSpPr>
              <a:spLocks/>
            </p:cNvSpPr>
            <p:nvPr/>
          </p:nvSpPr>
          <p:spPr bwMode="auto">
            <a:xfrm>
              <a:off x="3275" y="3977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279"/>
            <p:cNvSpPr>
              <a:spLocks/>
            </p:cNvSpPr>
            <p:nvPr/>
          </p:nvSpPr>
          <p:spPr bwMode="auto">
            <a:xfrm>
              <a:off x="3275" y="3977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280"/>
            <p:cNvSpPr>
              <a:spLocks/>
            </p:cNvSpPr>
            <p:nvPr/>
          </p:nvSpPr>
          <p:spPr bwMode="auto">
            <a:xfrm>
              <a:off x="3275" y="3975"/>
              <a:ext cx="2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0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281"/>
            <p:cNvSpPr>
              <a:spLocks/>
            </p:cNvSpPr>
            <p:nvPr/>
          </p:nvSpPr>
          <p:spPr bwMode="auto">
            <a:xfrm>
              <a:off x="3276" y="3975"/>
              <a:ext cx="3" cy="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2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282"/>
            <p:cNvSpPr>
              <a:spLocks/>
            </p:cNvSpPr>
            <p:nvPr/>
          </p:nvSpPr>
          <p:spPr bwMode="auto">
            <a:xfrm>
              <a:off x="3275" y="3977"/>
              <a:ext cx="4" cy="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83"/>
            <p:cNvSpPr>
              <a:spLocks/>
            </p:cNvSpPr>
            <p:nvPr/>
          </p:nvSpPr>
          <p:spPr bwMode="auto">
            <a:xfrm>
              <a:off x="3275" y="3977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284"/>
            <p:cNvSpPr>
              <a:spLocks/>
            </p:cNvSpPr>
            <p:nvPr/>
          </p:nvSpPr>
          <p:spPr bwMode="auto">
            <a:xfrm>
              <a:off x="3275" y="3977"/>
              <a:ext cx="4" cy="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285"/>
            <p:cNvSpPr>
              <a:spLocks/>
            </p:cNvSpPr>
            <p:nvPr/>
          </p:nvSpPr>
          <p:spPr bwMode="auto">
            <a:xfrm>
              <a:off x="3276" y="3977"/>
              <a:ext cx="3" cy="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286"/>
            <p:cNvSpPr>
              <a:spLocks/>
            </p:cNvSpPr>
            <p:nvPr/>
          </p:nvSpPr>
          <p:spPr bwMode="auto">
            <a:xfrm>
              <a:off x="3277" y="3977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287"/>
            <p:cNvSpPr>
              <a:spLocks/>
            </p:cNvSpPr>
            <p:nvPr/>
          </p:nvSpPr>
          <p:spPr bwMode="auto">
            <a:xfrm>
              <a:off x="3277" y="3977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288"/>
            <p:cNvSpPr>
              <a:spLocks/>
            </p:cNvSpPr>
            <p:nvPr/>
          </p:nvSpPr>
          <p:spPr bwMode="auto">
            <a:xfrm>
              <a:off x="3276" y="3977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289"/>
            <p:cNvSpPr>
              <a:spLocks/>
            </p:cNvSpPr>
            <p:nvPr/>
          </p:nvSpPr>
          <p:spPr bwMode="auto">
            <a:xfrm>
              <a:off x="3276" y="3977"/>
              <a:ext cx="4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290"/>
            <p:cNvSpPr>
              <a:spLocks/>
            </p:cNvSpPr>
            <p:nvPr/>
          </p:nvSpPr>
          <p:spPr bwMode="auto">
            <a:xfrm>
              <a:off x="3277" y="3975"/>
              <a:ext cx="3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0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291"/>
            <p:cNvSpPr>
              <a:spLocks/>
            </p:cNvSpPr>
            <p:nvPr/>
          </p:nvSpPr>
          <p:spPr bwMode="auto">
            <a:xfrm>
              <a:off x="3279" y="3975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292"/>
            <p:cNvSpPr>
              <a:spLocks/>
            </p:cNvSpPr>
            <p:nvPr/>
          </p:nvSpPr>
          <p:spPr bwMode="auto">
            <a:xfrm>
              <a:off x="3279" y="3975"/>
              <a:ext cx="1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293"/>
            <p:cNvSpPr>
              <a:spLocks/>
            </p:cNvSpPr>
            <p:nvPr/>
          </p:nvSpPr>
          <p:spPr bwMode="auto">
            <a:xfrm>
              <a:off x="3277" y="3977"/>
              <a:ext cx="5" cy="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294"/>
            <p:cNvSpPr>
              <a:spLocks/>
            </p:cNvSpPr>
            <p:nvPr/>
          </p:nvSpPr>
          <p:spPr bwMode="auto">
            <a:xfrm>
              <a:off x="3277" y="3977"/>
              <a:ext cx="5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295"/>
            <p:cNvSpPr>
              <a:spLocks/>
            </p:cNvSpPr>
            <p:nvPr/>
          </p:nvSpPr>
          <p:spPr bwMode="auto">
            <a:xfrm>
              <a:off x="3277" y="3977"/>
              <a:ext cx="3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296"/>
            <p:cNvSpPr>
              <a:spLocks/>
            </p:cNvSpPr>
            <p:nvPr/>
          </p:nvSpPr>
          <p:spPr bwMode="auto">
            <a:xfrm>
              <a:off x="3279" y="3977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297"/>
            <p:cNvSpPr>
              <a:spLocks/>
            </p:cNvSpPr>
            <p:nvPr/>
          </p:nvSpPr>
          <p:spPr bwMode="auto">
            <a:xfrm>
              <a:off x="3277" y="3977"/>
              <a:ext cx="5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298"/>
            <p:cNvSpPr>
              <a:spLocks/>
            </p:cNvSpPr>
            <p:nvPr/>
          </p:nvSpPr>
          <p:spPr bwMode="auto">
            <a:xfrm>
              <a:off x="3279" y="3977"/>
              <a:ext cx="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299"/>
            <p:cNvSpPr>
              <a:spLocks/>
            </p:cNvSpPr>
            <p:nvPr/>
          </p:nvSpPr>
          <p:spPr bwMode="auto">
            <a:xfrm>
              <a:off x="3280" y="3977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300"/>
            <p:cNvSpPr>
              <a:spLocks/>
            </p:cNvSpPr>
            <p:nvPr/>
          </p:nvSpPr>
          <p:spPr bwMode="auto">
            <a:xfrm>
              <a:off x="3279" y="3977"/>
              <a:ext cx="3" cy="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301"/>
            <p:cNvSpPr>
              <a:spLocks/>
            </p:cNvSpPr>
            <p:nvPr/>
          </p:nvSpPr>
          <p:spPr bwMode="auto">
            <a:xfrm>
              <a:off x="3280" y="3977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302"/>
            <p:cNvSpPr>
              <a:spLocks/>
            </p:cNvSpPr>
            <p:nvPr/>
          </p:nvSpPr>
          <p:spPr bwMode="auto">
            <a:xfrm>
              <a:off x="3280" y="3977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303"/>
            <p:cNvSpPr>
              <a:spLocks/>
            </p:cNvSpPr>
            <p:nvPr/>
          </p:nvSpPr>
          <p:spPr bwMode="auto">
            <a:xfrm>
              <a:off x="3279" y="3975"/>
              <a:ext cx="4" cy="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304"/>
            <p:cNvSpPr>
              <a:spLocks/>
            </p:cNvSpPr>
            <p:nvPr/>
          </p:nvSpPr>
          <p:spPr bwMode="auto">
            <a:xfrm>
              <a:off x="3279" y="3977"/>
              <a:ext cx="4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305"/>
            <p:cNvSpPr>
              <a:spLocks/>
            </p:cNvSpPr>
            <p:nvPr/>
          </p:nvSpPr>
          <p:spPr bwMode="auto">
            <a:xfrm>
              <a:off x="3282" y="3977"/>
              <a:ext cx="1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306"/>
            <p:cNvSpPr>
              <a:spLocks/>
            </p:cNvSpPr>
            <p:nvPr/>
          </p:nvSpPr>
          <p:spPr bwMode="auto">
            <a:xfrm>
              <a:off x="3280" y="3977"/>
              <a:ext cx="3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307"/>
            <p:cNvSpPr>
              <a:spLocks/>
            </p:cNvSpPr>
            <p:nvPr/>
          </p:nvSpPr>
          <p:spPr bwMode="auto">
            <a:xfrm>
              <a:off x="3280" y="3977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308"/>
            <p:cNvSpPr>
              <a:spLocks/>
            </p:cNvSpPr>
            <p:nvPr/>
          </p:nvSpPr>
          <p:spPr bwMode="auto">
            <a:xfrm>
              <a:off x="3280" y="3977"/>
              <a:ext cx="3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309"/>
            <p:cNvSpPr>
              <a:spLocks/>
            </p:cNvSpPr>
            <p:nvPr/>
          </p:nvSpPr>
          <p:spPr bwMode="auto">
            <a:xfrm>
              <a:off x="3282" y="3977"/>
              <a:ext cx="1" cy="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4"/>
                </a:cxn>
              </a:cxnLst>
              <a:rect l="0" t="0" r="r" b="b"/>
              <a:pathLst>
                <a:path w="1" h="6">
                  <a:moveTo>
                    <a:pt x="1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310"/>
            <p:cNvSpPr>
              <a:spLocks/>
            </p:cNvSpPr>
            <p:nvPr/>
          </p:nvSpPr>
          <p:spPr bwMode="auto">
            <a:xfrm>
              <a:off x="3280" y="3977"/>
              <a:ext cx="5" cy="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311"/>
            <p:cNvSpPr>
              <a:spLocks/>
            </p:cNvSpPr>
            <p:nvPr/>
          </p:nvSpPr>
          <p:spPr bwMode="auto">
            <a:xfrm>
              <a:off x="3280" y="3977"/>
              <a:ext cx="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312"/>
            <p:cNvSpPr>
              <a:spLocks/>
            </p:cNvSpPr>
            <p:nvPr/>
          </p:nvSpPr>
          <p:spPr bwMode="auto">
            <a:xfrm>
              <a:off x="3280" y="3977"/>
              <a:ext cx="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313"/>
            <p:cNvSpPr>
              <a:spLocks/>
            </p:cNvSpPr>
            <p:nvPr/>
          </p:nvSpPr>
          <p:spPr bwMode="auto">
            <a:xfrm>
              <a:off x="3280" y="3977"/>
              <a:ext cx="5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314"/>
            <p:cNvSpPr>
              <a:spLocks/>
            </p:cNvSpPr>
            <p:nvPr/>
          </p:nvSpPr>
          <p:spPr bwMode="auto">
            <a:xfrm>
              <a:off x="3282" y="3975"/>
              <a:ext cx="3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0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315"/>
            <p:cNvSpPr>
              <a:spLocks/>
            </p:cNvSpPr>
            <p:nvPr/>
          </p:nvSpPr>
          <p:spPr bwMode="auto">
            <a:xfrm>
              <a:off x="3283" y="3975"/>
              <a:ext cx="2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316"/>
            <p:cNvSpPr>
              <a:spLocks/>
            </p:cNvSpPr>
            <p:nvPr/>
          </p:nvSpPr>
          <p:spPr bwMode="auto">
            <a:xfrm>
              <a:off x="3282" y="3975"/>
              <a:ext cx="3" cy="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3" y="2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317"/>
            <p:cNvSpPr>
              <a:spLocks/>
            </p:cNvSpPr>
            <p:nvPr/>
          </p:nvSpPr>
          <p:spPr bwMode="auto">
            <a:xfrm>
              <a:off x="3282" y="3977"/>
              <a:ext cx="3" cy="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318"/>
            <p:cNvSpPr>
              <a:spLocks/>
            </p:cNvSpPr>
            <p:nvPr/>
          </p:nvSpPr>
          <p:spPr bwMode="auto">
            <a:xfrm>
              <a:off x="3283" y="3975"/>
              <a:ext cx="2" cy="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</a:cxnLst>
              <a:rect l="0" t="0" r="r" b="b"/>
              <a:pathLst>
                <a:path w="2" h="6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319"/>
            <p:cNvSpPr>
              <a:spLocks/>
            </p:cNvSpPr>
            <p:nvPr/>
          </p:nvSpPr>
          <p:spPr bwMode="auto">
            <a:xfrm>
              <a:off x="3283" y="3977"/>
              <a:ext cx="3" cy="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320"/>
            <p:cNvSpPr>
              <a:spLocks/>
            </p:cNvSpPr>
            <p:nvPr/>
          </p:nvSpPr>
          <p:spPr bwMode="auto">
            <a:xfrm>
              <a:off x="3282" y="3977"/>
              <a:ext cx="4" cy="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321"/>
            <p:cNvSpPr>
              <a:spLocks/>
            </p:cNvSpPr>
            <p:nvPr/>
          </p:nvSpPr>
          <p:spPr bwMode="auto">
            <a:xfrm>
              <a:off x="3282" y="3977"/>
              <a:ext cx="4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4" y="1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322"/>
            <p:cNvSpPr>
              <a:spLocks/>
            </p:cNvSpPr>
            <p:nvPr/>
          </p:nvSpPr>
          <p:spPr bwMode="auto">
            <a:xfrm>
              <a:off x="3285" y="3977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323"/>
            <p:cNvSpPr>
              <a:spLocks/>
            </p:cNvSpPr>
            <p:nvPr/>
          </p:nvSpPr>
          <p:spPr bwMode="auto">
            <a:xfrm>
              <a:off x="3283" y="3977"/>
              <a:ext cx="3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324"/>
            <p:cNvSpPr>
              <a:spLocks/>
            </p:cNvSpPr>
            <p:nvPr/>
          </p:nvSpPr>
          <p:spPr bwMode="auto">
            <a:xfrm>
              <a:off x="3285" y="3977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325"/>
            <p:cNvSpPr>
              <a:spLocks/>
            </p:cNvSpPr>
            <p:nvPr/>
          </p:nvSpPr>
          <p:spPr bwMode="auto">
            <a:xfrm>
              <a:off x="3285" y="3977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326"/>
            <p:cNvSpPr>
              <a:spLocks/>
            </p:cNvSpPr>
            <p:nvPr/>
          </p:nvSpPr>
          <p:spPr bwMode="auto">
            <a:xfrm>
              <a:off x="3285" y="3977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327"/>
            <p:cNvSpPr>
              <a:spLocks/>
            </p:cNvSpPr>
            <p:nvPr/>
          </p:nvSpPr>
          <p:spPr bwMode="auto">
            <a:xfrm>
              <a:off x="3285" y="3977"/>
              <a:ext cx="1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328"/>
            <p:cNvSpPr>
              <a:spLocks/>
            </p:cNvSpPr>
            <p:nvPr/>
          </p:nvSpPr>
          <p:spPr bwMode="auto">
            <a:xfrm>
              <a:off x="3286" y="3977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329"/>
            <p:cNvSpPr>
              <a:spLocks/>
            </p:cNvSpPr>
            <p:nvPr/>
          </p:nvSpPr>
          <p:spPr bwMode="auto">
            <a:xfrm>
              <a:off x="3286" y="3977"/>
              <a:ext cx="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4"/>
                </a:cxn>
              </a:cxnLst>
              <a:rect l="0" t="0" r="r" b="b"/>
              <a:pathLst>
                <a:path w="2" h="6">
                  <a:moveTo>
                    <a:pt x="2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330"/>
            <p:cNvSpPr>
              <a:spLocks/>
            </p:cNvSpPr>
            <p:nvPr/>
          </p:nvSpPr>
          <p:spPr bwMode="auto">
            <a:xfrm>
              <a:off x="3285" y="3977"/>
              <a:ext cx="3" cy="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331"/>
            <p:cNvSpPr>
              <a:spLocks/>
            </p:cNvSpPr>
            <p:nvPr/>
          </p:nvSpPr>
          <p:spPr bwMode="auto">
            <a:xfrm>
              <a:off x="3285" y="3977"/>
              <a:ext cx="4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332"/>
            <p:cNvSpPr>
              <a:spLocks/>
            </p:cNvSpPr>
            <p:nvPr/>
          </p:nvSpPr>
          <p:spPr bwMode="auto">
            <a:xfrm>
              <a:off x="3285" y="3977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333"/>
            <p:cNvSpPr>
              <a:spLocks/>
            </p:cNvSpPr>
            <p:nvPr/>
          </p:nvSpPr>
          <p:spPr bwMode="auto">
            <a:xfrm>
              <a:off x="3285" y="3975"/>
              <a:ext cx="4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6"/>
                  </a:ln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334"/>
            <p:cNvSpPr>
              <a:spLocks/>
            </p:cNvSpPr>
            <p:nvPr/>
          </p:nvSpPr>
          <p:spPr bwMode="auto">
            <a:xfrm>
              <a:off x="3288" y="3975"/>
              <a:ext cx="1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335"/>
            <p:cNvSpPr>
              <a:spLocks/>
            </p:cNvSpPr>
            <p:nvPr/>
          </p:nvSpPr>
          <p:spPr bwMode="auto">
            <a:xfrm>
              <a:off x="3286" y="3975"/>
              <a:ext cx="3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0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336"/>
            <p:cNvSpPr>
              <a:spLocks/>
            </p:cNvSpPr>
            <p:nvPr/>
          </p:nvSpPr>
          <p:spPr bwMode="auto">
            <a:xfrm>
              <a:off x="3288" y="3975"/>
              <a:ext cx="1" cy="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337"/>
            <p:cNvSpPr>
              <a:spLocks/>
            </p:cNvSpPr>
            <p:nvPr/>
          </p:nvSpPr>
          <p:spPr bwMode="auto">
            <a:xfrm>
              <a:off x="3286" y="3975"/>
              <a:ext cx="5" cy="6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5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338"/>
            <p:cNvSpPr>
              <a:spLocks/>
            </p:cNvSpPr>
            <p:nvPr/>
          </p:nvSpPr>
          <p:spPr bwMode="auto">
            <a:xfrm>
              <a:off x="3286" y="3977"/>
              <a:ext cx="5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339"/>
            <p:cNvSpPr>
              <a:spLocks/>
            </p:cNvSpPr>
            <p:nvPr/>
          </p:nvSpPr>
          <p:spPr bwMode="auto">
            <a:xfrm>
              <a:off x="3286" y="3977"/>
              <a:ext cx="5" cy="3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340"/>
            <p:cNvSpPr>
              <a:spLocks/>
            </p:cNvSpPr>
            <p:nvPr/>
          </p:nvSpPr>
          <p:spPr bwMode="auto">
            <a:xfrm>
              <a:off x="3286" y="3975"/>
              <a:ext cx="5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341"/>
            <p:cNvSpPr>
              <a:spLocks/>
            </p:cNvSpPr>
            <p:nvPr/>
          </p:nvSpPr>
          <p:spPr bwMode="auto">
            <a:xfrm>
              <a:off x="3288" y="3975"/>
              <a:ext cx="1" cy="5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342"/>
            <p:cNvSpPr>
              <a:spLocks/>
            </p:cNvSpPr>
            <p:nvPr/>
          </p:nvSpPr>
          <p:spPr bwMode="auto">
            <a:xfrm>
              <a:off x="3289" y="3975"/>
              <a:ext cx="2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343"/>
            <p:cNvSpPr>
              <a:spLocks/>
            </p:cNvSpPr>
            <p:nvPr/>
          </p:nvSpPr>
          <p:spPr bwMode="auto">
            <a:xfrm>
              <a:off x="3286" y="3975"/>
              <a:ext cx="5" cy="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344"/>
            <p:cNvSpPr>
              <a:spLocks/>
            </p:cNvSpPr>
            <p:nvPr/>
          </p:nvSpPr>
          <p:spPr bwMode="auto">
            <a:xfrm>
              <a:off x="3286" y="3977"/>
              <a:ext cx="5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345"/>
            <p:cNvSpPr>
              <a:spLocks/>
            </p:cNvSpPr>
            <p:nvPr/>
          </p:nvSpPr>
          <p:spPr bwMode="auto">
            <a:xfrm>
              <a:off x="3286" y="3977"/>
              <a:ext cx="6" cy="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346"/>
            <p:cNvSpPr>
              <a:spLocks/>
            </p:cNvSpPr>
            <p:nvPr/>
          </p:nvSpPr>
          <p:spPr bwMode="auto">
            <a:xfrm>
              <a:off x="3288" y="3977"/>
              <a:ext cx="3" cy="6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3" y="4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347"/>
            <p:cNvSpPr>
              <a:spLocks/>
            </p:cNvSpPr>
            <p:nvPr/>
          </p:nvSpPr>
          <p:spPr bwMode="auto">
            <a:xfrm>
              <a:off x="3288" y="3977"/>
              <a:ext cx="4" cy="4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348"/>
            <p:cNvSpPr>
              <a:spLocks/>
            </p:cNvSpPr>
            <p:nvPr/>
          </p:nvSpPr>
          <p:spPr bwMode="auto">
            <a:xfrm>
              <a:off x="3288" y="3977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349"/>
            <p:cNvSpPr>
              <a:spLocks/>
            </p:cNvSpPr>
            <p:nvPr/>
          </p:nvSpPr>
          <p:spPr bwMode="auto">
            <a:xfrm>
              <a:off x="3288" y="3975"/>
              <a:ext cx="4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350"/>
            <p:cNvSpPr>
              <a:spLocks/>
            </p:cNvSpPr>
            <p:nvPr/>
          </p:nvSpPr>
          <p:spPr bwMode="auto">
            <a:xfrm>
              <a:off x="3291" y="3975"/>
              <a:ext cx="1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</a:cxnLst>
              <a:rect l="0" t="0" r="r" b="b"/>
              <a:pathLst>
                <a:path h="6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351"/>
            <p:cNvSpPr>
              <a:spLocks/>
            </p:cNvSpPr>
            <p:nvPr/>
          </p:nvSpPr>
          <p:spPr bwMode="auto">
            <a:xfrm>
              <a:off x="3289" y="3975"/>
              <a:ext cx="3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0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352"/>
            <p:cNvSpPr>
              <a:spLocks/>
            </p:cNvSpPr>
            <p:nvPr/>
          </p:nvSpPr>
          <p:spPr bwMode="auto">
            <a:xfrm>
              <a:off x="3291" y="3975"/>
              <a:ext cx="1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353"/>
            <p:cNvSpPr>
              <a:spLocks/>
            </p:cNvSpPr>
            <p:nvPr/>
          </p:nvSpPr>
          <p:spPr bwMode="auto">
            <a:xfrm>
              <a:off x="3289" y="3975"/>
              <a:ext cx="4" cy="5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354"/>
            <p:cNvSpPr>
              <a:spLocks/>
            </p:cNvSpPr>
            <p:nvPr/>
          </p:nvSpPr>
          <p:spPr bwMode="auto">
            <a:xfrm>
              <a:off x="3288" y="3977"/>
              <a:ext cx="5" cy="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355"/>
            <p:cNvSpPr>
              <a:spLocks/>
            </p:cNvSpPr>
            <p:nvPr/>
          </p:nvSpPr>
          <p:spPr bwMode="auto">
            <a:xfrm>
              <a:off x="3289" y="3977"/>
              <a:ext cx="4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356"/>
            <p:cNvSpPr>
              <a:spLocks/>
            </p:cNvSpPr>
            <p:nvPr/>
          </p:nvSpPr>
          <p:spPr bwMode="auto">
            <a:xfrm>
              <a:off x="3289" y="3977"/>
              <a:ext cx="4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357"/>
            <p:cNvSpPr>
              <a:spLocks/>
            </p:cNvSpPr>
            <p:nvPr/>
          </p:nvSpPr>
          <p:spPr bwMode="auto">
            <a:xfrm>
              <a:off x="3291" y="3977"/>
              <a:ext cx="1" cy="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358"/>
            <p:cNvSpPr>
              <a:spLocks/>
            </p:cNvSpPr>
            <p:nvPr/>
          </p:nvSpPr>
          <p:spPr bwMode="auto">
            <a:xfrm>
              <a:off x="3292" y="3977"/>
              <a:ext cx="1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359"/>
            <p:cNvSpPr>
              <a:spLocks/>
            </p:cNvSpPr>
            <p:nvPr/>
          </p:nvSpPr>
          <p:spPr bwMode="auto">
            <a:xfrm>
              <a:off x="3289" y="3977"/>
              <a:ext cx="4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360"/>
            <p:cNvSpPr>
              <a:spLocks/>
            </p:cNvSpPr>
            <p:nvPr/>
          </p:nvSpPr>
          <p:spPr bwMode="auto">
            <a:xfrm>
              <a:off x="3289" y="3975"/>
              <a:ext cx="4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361"/>
            <p:cNvSpPr>
              <a:spLocks/>
            </p:cNvSpPr>
            <p:nvPr/>
          </p:nvSpPr>
          <p:spPr bwMode="auto">
            <a:xfrm>
              <a:off x="3291" y="3975"/>
              <a:ext cx="2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1" y="0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362"/>
            <p:cNvSpPr>
              <a:spLocks/>
            </p:cNvSpPr>
            <p:nvPr/>
          </p:nvSpPr>
          <p:spPr bwMode="auto">
            <a:xfrm>
              <a:off x="3292" y="3975"/>
              <a:ext cx="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5363"/>
            <p:cNvSpPr>
              <a:spLocks noChangeArrowheads="1"/>
            </p:cNvSpPr>
            <p:nvPr/>
          </p:nvSpPr>
          <p:spPr bwMode="auto">
            <a:xfrm>
              <a:off x="3292" y="3975"/>
              <a:ext cx="1" cy="6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364"/>
            <p:cNvSpPr>
              <a:spLocks/>
            </p:cNvSpPr>
            <p:nvPr/>
          </p:nvSpPr>
          <p:spPr bwMode="auto">
            <a:xfrm>
              <a:off x="2305" y="3988"/>
              <a:ext cx="993" cy="5"/>
            </a:xfrm>
            <a:custGeom>
              <a:avLst/>
              <a:gdLst/>
              <a:ahLst/>
              <a:cxnLst>
                <a:cxn ang="0">
                  <a:pos x="993" y="3"/>
                </a:cxn>
                <a:cxn ang="0">
                  <a:pos x="991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991" y="5"/>
                </a:cxn>
                <a:cxn ang="0">
                  <a:pos x="993" y="3"/>
                </a:cxn>
                <a:cxn ang="0">
                  <a:pos x="991" y="5"/>
                </a:cxn>
                <a:cxn ang="0">
                  <a:pos x="993" y="5"/>
                </a:cxn>
                <a:cxn ang="0">
                  <a:pos x="993" y="3"/>
                </a:cxn>
              </a:cxnLst>
              <a:rect l="0" t="0" r="r" b="b"/>
              <a:pathLst>
                <a:path w="993" h="5">
                  <a:moveTo>
                    <a:pt x="993" y="3"/>
                  </a:moveTo>
                  <a:lnTo>
                    <a:pt x="99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91" y="5"/>
                  </a:lnTo>
                  <a:lnTo>
                    <a:pt x="993" y="3"/>
                  </a:lnTo>
                  <a:lnTo>
                    <a:pt x="991" y="5"/>
                  </a:lnTo>
                  <a:lnTo>
                    <a:pt x="993" y="5"/>
                  </a:lnTo>
                  <a:lnTo>
                    <a:pt x="993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365"/>
            <p:cNvSpPr>
              <a:spLocks/>
            </p:cNvSpPr>
            <p:nvPr/>
          </p:nvSpPr>
          <p:spPr bwMode="auto">
            <a:xfrm>
              <a:off x="3293" y="3559"/>
              <a:ext cx="5" cy="4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432"/>
                </a:cxn>
                <a:cxn ang="0">
                  <a:pos x="5" y="432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432">
                  <a:moveTo>
                    <a:pt x="3" y="0"/>
                  </a:moveTo>
                  <a:lnTo>
                    <a:pt x="0" y="3"/>
                  </a:lnTo>
                  <a:lnTo>
                    <a:pt x="0" y="432"/>
                  </a:lnTo>
                  <a:lnTo>
                    <a:pt x="5" y="432"/>
                  </a:lnTo>
                  <a:lnTo>
                    <a:pt x="5" y="3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366"/>
            <p:cNvSpPr>
              <a:spLocks/>
            </p:cNvSpPr>
            <p:nvPr/>
          </p:nvSpPr>
          <p:spPr bwMode="auto">
            <a:xfrm>
              <a:off x="2304" y="3559"/>
              <a:ext cx="992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992" y="5"/>
                </a:cxn>
                <a:cxn ang="0">
                  <a:pos x="99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992" h="5">
                  <a:moveTo>
                    <a:pt x="0" y="3"/>
                  </a:moveTo>
                  <a:lnTo>
                    <a:pt x="1" y="5"/>
                  </a:lnTo>
                  <a:lnTo>
                    <a:pt x="992" y="5"/>
                  </a:lnTo>
                  <a:lnTo>
                    <a:pt x="99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5367"/>
            <p:cNvSpPr>
              <a:spLocks/>
            </p:cNvSpPr>
            <p:nvPr/>
          </p:nvSpPr>
          <p:spPr bwMode="auto">
            <a:xfrm>
              <a:off x="2304" y="3562"/>
              <a:ext cx="4" cy="431"/>
            </a:xfrm>
            <a:custGeom>
              <a:avLst/>
              <a:gdLst/>
              <a:ahLst/>
              <a:cxnLst>
                <a:cxn ang="0">
                  <a:pos x="1" y="431"/>
                </a:cxn>
                <a:cxn ang="0">
                  <a:pos x="4" y="429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29"/>
                </a:cxn>
                <a:cxn ang="0">
                  <a:pos x="1" y="431"/>
                </a:cxn>
                <a:cxn ang="0">
                  <a:pos x="0" y="429"/>
                </a:cxn>
                <a:cxn ang="0">
                  <a:pos x="0" y="431"/>
                </a:cxn>
                <a:cxn ang="0">
                  <a:pos x="1" y="431"/>
                </a:cxn>
              </a:cxnLst>
              <a:rect l="0" t="0" r="r" b="b"/>
              <a:pathLst>
                <a:path w="4" h="431">
                  <a:moveTo>
                    <a:pt x="1" y="431"/>
                  </a:moveTo>
                  <a:lnTo>
                    <a:pt x="4" y="4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29"/>
                  </a:lnTo>
                  <a:lnTo>
                    <a:pt x="1" y="431"/>
                  </a:lnTo>
                  <a:lnTo>
                    <a:pt x="0" y="429"/>
                  </a:lnTo>
                  <a:lnTo>
                    <a:pt x="0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368"/>
            <p:cNvSpPr>
              <a:spLocks/>
            </p:cNvSpPr>
            <p:nvPr/>
          </p:nvSpPr>
          <p:spPr bwMode="auto">
            <a:xfrm>
              <a:off x="645" y="2160"/>
              <a:ext cx="67" cy="5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5" y="12"/>
                </a:cxn>
                <a:cxn ang="0">
                  <a:pos x="62" y="21"/>
                </a:cxn>
                <a:cxn ang="0">
                  <a:pos x="58" y="29"/>
                </a:cxn>
                <a:cxn ang="0">
                  <a:pos x="52" y="35"/>
                </a:cxn>
                <a:cxn ang="0">
                  <a:pos x="46" y="40"/>
                </a:cxn>
                <a:cxn ang="0">
                  <a:pos x="36" y="45"/>
                </a:cxn>
                <a:cxn ang="0">
                  <a:pos x="32" y="48"/>
                </a:cxn>
                <a:cxn ang="0">
                  <a:pos x="26" y="50"/>
                </a:cxn>
                <a:cxn ang="0">
                  <a:pos x="20" y="50"/>
                </a:cxn>
                <a:cxn ang="0">
                  <a:pos x="16" y="48"/>
                </a:cxn>
                <a:cxn ang="0">
                  <a:pos x="9" y="44"/>
                </a:cxn>
                <a:cxn ang="0">
                  <a:pos x="3" y="37"/>
                </a:cxn>
                <a:cxn ang="0">
                  <a:pos x="1" y="34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1" y="24"/>
                </a:cxn>
                <a:cxn ang="0">
                  <a:pos x="67" y="0"/>
                </a:cxn>
              </a:cxnLst>
              <a:rect l="0" t="0" r="r" b="b"/>
              <a:pathLst>
                <a:path w="67" h="50">
                  <a:moveTo>
                    <a:pt x="67" y="0"/>
                  </a:moveTo>
                  <a:lnTo>
                    <a:pt x="65" y="12"/>
                  </a:lnTo>
                  <a:lnTo>
                    <a:pt x="62" y="21"/>
                  </a:lnTo>
                  <a:lnTo>
                    <a:pt x="58" y="29"/>
                  </a:lnTo>
                  <a:lnTo>
                    <a:pt x="52" y="35"/>
                  </a:lnTo>
                  <a:lnTo>
                    <a:pt x="46" y="40"/>
                  </a:lnTo>
                  <a:lnTo>
                    <a:pt x="36" y="45"/>
                  </a:lnTo>
                  <a:lnTo>
                    <a:pt x="32" y="48"/>
                  </a:lnTo>
                  <a:lnTo>
                    <a:pt x="26" y="50"/>
                  </a:lnTo>
                  <a:lnTo>
                    <a:pt x="20" y="50"/>
                  </a:lnTo>
                  <a:lnTo>
                    <a:pt x="16" y="48"/>
                  </a:lnTo>
                  <a:lnTo>
                    <a:pt x="9" y="44"/>
                  </a:lnTo>
                  <a:lnTo>
                    <a:pt x="3" y="37"/>
                  </a:lnTo>
                  <a:lnTo>
                    <a:pt x="1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5369"/>
            <p:cNvSpPr>
              <a:spLocks/>
            </p:cNvSpPr>
            <p:nvPr/>
          </p:nvSpPr>
          <p:spPr bwMode="auto">
            <a:xfrm>
              <a:off x="649" y="1665"/>
              <a:ext cx="524" cy="530"/>
            </a:xfrm>
            <a:custGeom>
              <a:avLst/>
              <a:gdLst/>
              <a:ahLst/>
              <a:cxnLst>
                <a:cxn ang="0">
                  <a:pos x="428" y="2"/>
                </a:cxn>
                <a:cxn ang="0">
                  <a:pos x="433" y="0"/>
                </a:cxn>
                <a:cxn ang="0">
                  <a:pos x="437" y="2"/>
                </a:cxn>
                <a:cxn ang="0">
                  <a:pos x="443" y="3"/>
                </a:cxn>
                <a:cxn ang="0">
                  <a:pos x="450" y="8"/>
                </a:cxn>
                <a:cxn ang="0">
                  <a:pos x="468" y="19"/>
                </a:cxn>
                <a:cxn ang="0">
                  <a:pos x="485" y="35"/>
                </a:cxn>
                <a:cxn ang="0">
                  <a:pos x="501" y="53"/>
                </a:cxn>
                <a:cxn ang="0">
                  <a:pos x="514" y="69"/>
                </a:cxn>
                <a:cxn ang="0">
                  <a:pos x="520" y="77"/>
                </a:cxn>
                <a:cxn ang="0">
                  <a:pos x="523" y="85"/>
                </a:cxn>
                <a:cxn ang="0">
                  <a:pos x="524" y="90"/>
                </a:cxn>
                <a:cxn ang="0">
                  <a:pos x="524" y="96"/>
                </a:cxn>
                <a:cxn ang="0">
                  <a:pos x="415" y="191"/>
                </a:cxn>
                <a:cxn ang="0">
                  <a:pos x="394" y="195"/>
                </a:cxn>
                <a:cxn ang="0">
                  <a:pos x="16" y="530"/>
                </a:cxn>
                <a:cxn ang="0">
                  <a:pos x="12" y="530"/>
                </a:cxn>
                <a:cxn ang="0">
                  <a:pos x="6" y="526"/>
                </a:cxn>
                <a:cxn ang="0">
                  <a:pos x="3" y="523"/>
                </a:cxn>
                <a:cxn ang="0">
                  <a:pos x="2" y="520"/>
                </a:cxn>
                <a:cxn ang="0">
                  <a:pos x="0" y="517"/>
                </a:cxn>
                <a:cxn ang="0">
                  <a:pos x="0" y="514"/>
                </a:cxn>
                <a:cxn ang="0">
                  <a:pos x="331" y="134"/>
                </a:cxn>
                <a:cxn ang="0">
                  <a:pos x="337" y="112"/>
                </a:cxn>
                <a:cxn ang="0">
                  <a:pos x="428" y="2"/>
                </a:cxn>
              </a:cxnLst>
              <a:rect l="0" t="0" r="r" b="b"/>
              <a:pathLst>
                <a:path w="524" h="530">
                  <a:moveTo>
                    <a:pt x="428" y="2"/>
                  </a:moveTo>
                  <a:lnTo>
                    <a:pt x="433" y="0"/>
                  </a:lnTo>
                  <a:lnTo>
                    <a:pt x="437" y="2"/>
                  </a:lnTo>
                  <a:lnTo>
                    <a:pt x="443" y="3"/>
                  </a:lnTo>
                  <a:lnTo>
                    <a:pt x="450" y="8"/>
                  </a:lnTo>
                  <a:lnTo>
                    <a:pt x="468" y="19"/>
                  </a:lnTo>
                  <a:lnTo>
                    <a:pt x="485" y="35"/>
                  </a:lnTo>
                  <a:lnTo>
                    <a:pt x="501" y="53"/>
                  </a:lnTo>
                  <a:lnTo>
                    <a:pt x="514" y="69"/>
                  </a:lnTo>
                  <a:lnTo>
                    <a:pt x="520" y="77"/>
                  </a:lnTo>
                  <a:lnTo>
                    <a:pt x="523" y="85"/>
                  </a:lnTo>
                  <a:lnTo>
                    <a:pt x="524" y="90"/>
                  </a:lnTo>
                  <a:lnTo>
                    <a:pt x="524" y="96"/>
                  </a:lnTo>
                  <a:lnTo>
                    <a:pt x="415" y="191"/>
                  </a:lnTo>
                  <a:lnTo>
                    <a:pt x="394" y="195"/>
                  </a:lnTo>
                  <a:lnTo>
                    <a:pt x="16" y="530"/>
                  </a:lnTo>
                  <a:lnTo>
                    <a:pt x="12" y="530"/>
                  </a:lnTo>
                  <a:lnTo>
                    <a:pt x="6" y="526"/>
                  </a:lnTo>
                  <a:lnTo>
                    <a:pt x="3" y="523"/>
                  </a:lnTo>
                  <a:lnTo>
                    <a:pt x="2" y="520"/>
                  </a:lnTo>
                  <a:lnTo>
                    <a:pt x="0" y="517"/>
                  </a:lnTo>
                  <a:lnTo>
                    <a:pt x="0" y="514"/>
                  </a:lnTo>
                  <a:lnTo>
                    <a:pt x="331" y="134"/>
                  </a:lnTo>
                  <a:lnTo>
                    <a:pt x="337" y="112"/>
                  </a:lnTo>
                  <a:lnTo>
                    <a:pt x="428" y="2"/>
                  </a:lnTo>
                  <a:close/>
                </a:path>
              </a:pathLst>
            </a:custGeom>
            <a:solidFill>
              <a:srgbClr val="F6F19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370"/>
            <p:cNvSpPr>
              <a:spLocks/>
            </p:cNvSpPr>
            <p:nvPr/>
          </p:nvSpPr>
          <p:spPr bwMode="auto">
            <a:xfrm>
              <a:off x="1074" y="1661"/>
              <a:ext cx="103" cy="103"/>
            </a:xfrm>
            <a:custGeom>
              <a:avLst/>
              <a:gdLst/>
              <a:ahLst/>
              <a:cxnLst>
                <a:cxn ang="0">
                  <a:pos x="102" y="103"/>
                </a:cxn>
                <a:cxn ang="0">
                  <a:pos x="103" y="102"/>
                </a:cxn>
                <a:cxn ang="0">
                  <a:pos x="103" y="94"/>
                </a:cxn>
                <a:cxn ang="0">
                  <a:pos x="102" y="87"/>
                </a:cxn>
                <a:cxn ang="0">
                  <a:pos x="99" y="78"/>
                </a:cxn>
                <a:cxn ang="0">
                  <a:pos x="93" y="70"/>
                </a:cxn>
                <a:cxn ang="0">
                  <a:pos x="80" y="54"/>
                </a:cxn>
                <a:cxn ang="0">
                  <a:pos x="63" y="36"/>
                </a:cxn>
                <a:cxn ang="0">
                  <a:pos x="45" y="20"/>
                </a:cxn>
                <a:cxn ang="0">
                  <a:pos x="28" y="9"/>
                </a:cxn>
                <a:cxn ang="0">
                  <a:pos x="21" y="4"/>
                </a:cxn>
                <a:cxn ang="0">
                  <a:pos x="14" y="1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1" y="10"/>
                </a:cxn>
                <a:cxn ang="0">
                  <a:pos x="16" y="12"/>
                </a:cxn>
                <a:cxn ang="0">
                  <a:pos x="24" y="16"/>
                </a:cxn>
                <a:cxn ang="0">
                  <a:pos x="40" y="28"/>
                </a:cxn>
                <a:cxn ang="0">
                  <a:pos x="57" y="42"/>
                </a:cxn>
                <a:cxn ang="0">
                  <a:pos x="73" y="60"/>
                </a:cxn>
                <a:cxn ang="0">
                  <a:pos x="86" y="75"/>
                </a:cxn>
                <a:cxn ang="0">
                  <a:pos x="90" y="83"/>
                </a:cxn>
                <a:cxn ang="0">
                  <a:pos x="93" y="90"/>
                </a:cxn>
                <a:cxn ang="0">
                  <a:pos x="95" y="96"/>
                </a:cxn>
                <a:cxn ang="0">
                  <a:pos x="95" y="99"/>
                </a:cxn>
                <a:cxn ang="0">
                  <a:pos x="96" y="97"/>
                </a:cxn>
                <a:cxn ang="0">
                  <a:pos x="102" y="103"/>
                </a:cxn>
              </a:cxnLst>
              <a:rect l="0" t="0" r="r" b="b"/>
              <a:pathLst>
                <a:path w="103" h="103">
                  <a:moveTo>
                    <a:pt x="102" y="103"/>
                  </a:moveTo>
                  <a:lnTo>
                    <a:pt x="103" y="102"/>
                  </a:lnTo>
                  <a:lnTo>
                    <a:pt x="103" y="94"/>
                  </a:lnTo>
                  <a:lnTo>
                    <a:pt x="102" y="87"/>
                  </a:lnTo>
                  <a:lnTo>
                    <a:pt x="99" y="78"/>
                  </a:lnTo>
                  <a:lnTo>
                    <a:pt x="93" y="70"/>
                  </a:lnTo>
                  <a:lnTo>
                    <a:pt x="80" y="54"/>
                  </a:lnTo>
                  <a:lnTo>
                    <a:pt x="63" y="36"/>
                  </a:lnTo>
                  <a:lnTo>
                    <a:pt x="45" y="20"/>
                  </a:lnTo>
                  <a:lnTo>
                    <a:pt x="28" y="9"/>
                  </a:lnTo>
                  <a:lnTo>
                    <a:pt x="21" y="4"/>
                  </a:lnTo>
                  <a:lnTo>
                    <a:pt x="14" y="1"/>
                  </a:lnTo>
                  <a:lnTo>
                    <a:pt x="8" y="0"/>
                  </a:lnTo>
                  <a:lnTo>
                    <a:pt x="0" y="3"/>
                  </a:lnTo>
                  <a:lnTo>
                    <a:pt x="8" y="9"/>
                  </a:lnTo>
                  <a:lnTo>
                    <a:pt x="8" y="9"/>
                  </a:lnTo>
                  <a:lnTo>
                    <a:pt x="11" y="10"/>
                  </a:lnTo>
                  <a:lnTo>
                    <a:pt x="16" y="12"/>
                  </a:lnTo>
                  <a:lnTo>
                    <a:pt x="24" y="16"/>
                  </a:lnTo>
                  <a:lnTo>
                    <a:pt x="40" y="28"/>
                  </a:lnTo>
                  <a:lnTo>
                    <a:pt x="57" y="42"/>
                  </a:lnTo>
                  <a:lnTo>
                    <a:pt x="73" y="60"/>
                  </a:lnTo>
                  <a:lnTo>
                    <a:pt x="86" y="75"/>
                  </a:lnTo>
                  <a:lnTo>
                    <a:pt x="90" y="83"/>
                  </a:lnTo>
                  <a:lnTo>
                    <a:pt x="93" y="90"/>
                  </a:lnTo>
                  <a:lnTo>
                    <a:pt x="95" y="96"/>
                  </a:lnTo>
                  <a:lnTo>
                    <a:pt x="95" y="99"/>
                  </a:lnTo>
                  <a:lnTo>
                    <a:pt x="96" y="97"/>
                  </a:lnTo>
                  <a:lnTo>
                    <a:pt x="102" y="10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5371"/>
            <p:cNvSpPr>
              <a:spLocks/>
            </p:cNvSpPr>
            <p:nvPr/>
          </p:nvSpPr>
          <p:spPr bwMode="auto">
            <a:xfrm>
              <a:off x="1061" y="1758"/>
              <a:ext cx="115" cy="102"/>
            </a:xfrm>
            <a:custGeom>
              <a:avLst/>
              <a:gdLst/>
              <a:ahLst/>
              <a:cxnLst>
                <a:cxn ang="0">
                  <a:pos x="3" y="102"/>
                </a:cxn>
                <a:cxn ang="0">
                  <a:pos x="6" y="100"/>
                </a:cxn>
                <a:cxn ang="0">
                  <a:pos x="115" y="6"/>
                </a:cxn>
                <a:cxn ang="0">
                  <a:pos x="109" y="0"/>
                </a:cxn>
                <a:cxn ang="0">
                  <a:pos x="0" y="93"/>
                </a:cxn>
                <a:cxn ang="0">
                  <a:pos x="3" y="102"/>
                </a:cxn>
              </a:cxnLst>
              <a:rect l="0" t="0" r="r" b="b"/>
              <a:pathLst>
                <a:path w="115" h="102">
                  <a:moveTo>
                    <a:pt x="3" y="102"/>
                  </a:moveTo>
                  <a:lnTo>
                    <a:pt x="6" y="100"/>
                  </a:lnTo>
                  <a:lnTo>
                    <a:pt x="115" y="6"/>
                  </a:lnTo>
                  <a:lnTo>
                    <a:pt x="109" y="0"/>
                  </a:lnTo>
                  <a:lnTo>
                    <a:pt x="0" y="93"/>
                  </a:lnTo>
                  <a:lnTo>
                    <a:pt x="3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372"/>
            <p:cNvSpPr>
              <a:spLocks/>
            </p:cNvSpPr>
            <p:nvPr/>
          </p:nvSpPr>
          <p:spPr bwMode="auto">
            <a:xfrm>
              <a:off x="1040" y="1851"/>
              <a:ext cx="24" cy="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13"/>
                </a:cxn>
                <a:cxn ang="0">
                  <a:pos x="24" y="9"/>
                </a:cxn>
                <a:cxn ang="0">
                  <a:pos x="23" y="0"/>
                </a:cxn>
                <a:cxn ang="0">
                  <a:pos x="3" y="5"/>
                </a:cxn>
                <a:cxn ang="0">
                  <a:pos x="0" y="6"/>
                </a:cxn>
              </a:cxnLst>
              <a:rect l="0" t="0" r="r" b="b"/>
              <a:pathLst>
                <a:path w="24" h="13">
                  <a:moveTo>
                    <a:pt x="0" y="6"/>
                  </a:moveTo>
                  <a:lnTo>
                    <a:pt x="4" y="13"/>
                  </a:lnTo>
                  <a:lnTo>
                    <a:pt x="24" y="9"/>
                  </a:lnTo>
                  <a:lnTo>
                    <a:pt x="23" y="0"/>
                  </a:lnTo>
                  <a:lnTo>
                    <a:pt x="3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373"/>
            <p:cNvSpPr>
              <a:spLocks/>
            </p:cNvSpPr>
            <p:nvPr/>
          </p:nvSpPr>
          <p:spPr bwMode="auto">
            <a:xfrm>
              <a:off x="662" y="1857"/>
              <a:ext cx="383" cy="343"/>
            </a:xfrm>
            <a:custGeom>
              <a:avLst/>
              <a:gdLst/>
              <a:ahLst/>
              <a:cxnLst>
                <a:cxn ang="0">
                  <a:pos x="6" y="343"/>
                </a:cxn>
                <a:cxn ang="0">
                  <a:pos x="8" y="343"/>
                </a:cxn>
                <a:cxn ang="0">
                  <a:pos x="383" y="7"/>
                </a:cxn>
                <a:cxn ang="0">
                  <a:pos x="378" y="0"/>
                </a:cxn>
                <a:cxn ang="0">
                  <a:pos x="0" y="335"/>
                </a:cxn>
                <a:cxn ang="0">
                  <a:pos x="6" y="343"/>
                </a:cxn>
              </a:cxnLst>
              <a:rect l="0" t="0" r="r" b="b"/>
              <a:pathLst>
                <a:path w="383" h="343">
                  <a:moveTo>
                    <a:pt x="6" y="343"/>
                  </a:moveTo>
                  <a:lnTo>
                    <a:pt x="8" y="343"/>
                  </a:lnTo>
                  <a:lnTo>
                    <a:pt x="383" y="7"/>
                  </a:lnTo>
                  <a:lnTo>
                    <a:pt x="378" y="0"/>
                  </a:lnTo>
                  <a:lnTo>
                    <a:pt x="0" y="335"/>
                  </a:lnTo>
                  <a:lnTo>
                    <a:pt x="6" y="3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374"/>
            <p:cNvSpPr>
              <a:spLocks/>
            </p:cNvSpPr>
            <p:nvPr/>
          </p:nvSpPr>
          <p:spPr bwMode="auto">
            <a:xfrm>
              <a:off x="645" y="2176"/>
              <a:ext cx="23" cy="2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4" y="15"/>
                </a:cxn>
                <a:cxn ang="0">
                  <a:pos x="7" y="18"/>
                </a:cxn>
                <a:cxn ang="0">
                  <a:pos x="14" y="24"/>
                </a:cxn>
                <a:cxn ang="0">
                  <a:pos x="23" y="24"/>
                </a:cxn>
                <a:cxn ang="0">
                  <a:pos x="19" y="16"/>
                </a:cxn>
                <a:cxn ang="0">
                  <a:pos x="17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1" y="0"/>
                </a:cxn>
              </a:cxnLst>
              <a:rect l="0" t="0" r="r" b="b"/>
              <a:pathLst>
                <a:path w="23" h="24">
                  <a:moveTo>
                    <a:pt x="1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5"/>
                  </a:lnTo>
                  <a:lnTo>
                    <a:pt x="7" y="18"/>
                  </a:lnTo>
                  <a:lnTo>
                    <a:pt x="14" y="24"/>
                  </a:lnTo>
                  <a:lnTo>
                    <a:pt x="23" y="24"/>
                  </a:lnTo>
                  <a:lnTo>
                    <a:pt x="19" y="16"/>
                  </a:lnTo>
                  <a:lnTo>
                    <a:pt x="17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375"/>
            <p:cNvSpPr>
              <a:spLocks/>
            </p:cNvSpPr>
            <p:nvPr/>
          </p:nvSpPr>
          <p:spPr bwMode="auto">
            <a:xfrm>
              <a:off x="646" y="1796"/>
              <a:ext cx="338" cy="386"/>
            </a:xfrm>
            <a:custGeom>
              <a:avLst/>
              <a:gdLst/>
              <a:ahLst/>
              <a:cxnLst>
                <a:cxn ang="0">
                  <a:pos x="338" y="4"/>
                </a:cxn>
                <a:cxn ang="0">
                  <a:pos x="331" y="0"/>
                </a:cxn>
                <a:cxn ang="0">
                  <a:pos x="0" y="380"/>
                </a:cxn>
                <a:cxn ang="0">
                  <a:pos x="8" y="386"/>
                </a:cxn>
                <a:cxn ang="0">
                  <a:pos x="337" y="6"/>
                </a:cxn>
                <a:cxn ang="0">
                  <a:pos x="338" y="4"/>
                </a:cxn>
              </a:cxnLst>
              <a:rect l="0" t="0" r="r" b="b"/>
              <a:pathLst>
                <a:path w="338" h="386">
                  <a:moveTo>
                    <a:pt x="338" y="4"/>
                  </a:moveTo>
                  <a:lnTo>
                    <a:pt x="331" y="0"/>
                  </a:lnTo>
                  <a:lnTo>
                    <a:pt x="0" y="380"/>
                  </a:lnTo>
                  <a:lnTo>
                    <a:pt x="8" y="386"/>
                  </a:lnTo>
                  <a:lnTo>
                    <a:pt x="337" y="6"/>
                  </a:lnTo>
                  <a:lnTo>
                    <a:pt x="338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376"/>
            <p:cNvSpPr>
              <a:spLocks/>
            </p:cNvSpPr>
            <p:nvPr/>
          </p:nvSpPr>
          <p:spPr bwMode="auto">
            <a:xfrm>
              <a:off x="976" y="1774"/>
              <a:ext cx="14" cy="2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23"/>
                </a:cxn>
                <a:cxn ang="0">
                  <a:pos x="8" y="26"/>
                </a:cxn>
                <a:cxn ang="0">
                  <a:pos x="14" y="3"/>
                </a:cxn>
                <a:cxn ang="0">
                  <a:pos x="6" y="0"/>
                </a:cxn>
              </a:cxnLst>
              <a:rect l="0" t="0" r="r" b="b"/>
              <a:pathLst>
                <a:path w="14" h="26">
                  <a:moveTo>
                    <a:pt x="6" y="0"/>
                  </a:moveTo>
                  <a:lnTo>
                    <a:pt x="6" y="2"/>
                  </a:lnTo>
                  <a:lnTo>
                    <a:pt x="0" y="23"/>
                  </a:lnTo>
                  <a:lnTo>
                    <a:pt x="8" y="26"/>
                  </a:lnTo>
                  <a:lnTo>
                    <a:pt x="14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377"/>
            <p:cNvSpPr>
              <a:spLocks/>
            </p:cNvSpPr>
            <p:nvPr/>
          </p:nvSpPr>
          <p:spPr bwMode="auto">
            <a:xfrm>
              <a:off x="982" y="1664"/>
              <a:ext cx="100" cy="11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2" y="0"/>
                </a:cxn>
                <a:cxn ang="0">
                  <a:pos x="0" y="110"/>
                </a:cxn>
                <a:cxn ang="0">
                  <a:pos x="7" y="116"/>
                </a:cxn>
                <a:cxn ang="0">
                  <a:pos x="100" y="6"/>
                </a:cxn>
                <a:cxn ang="0">
                  <a:pos x="92" y="0"/>
                </a:cxn>
              </a:cxnLst>
              <a:rect l="0" t="0" r="r" b="b"/>
              <a:pathLst>
                <a:path w="100" h="116">
                  <a:moveTo>
                    <a:pt x="92" y="0"/>
                  </a:moveTo>
                  <a:lnTo>
                    <a:pt x="92" y="0"/>
                  </a:lnTo>
                  <a:lnTo>
                    <a:pt x="0" y="110"/>
                  </a:lnTo>
                  <a:lnTo>
                    <a:pt x="7" y="116"/>
                  </a:lnTo>
                  <a:lnTo>
                    <a:pt x="100" y="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5378"/>
            <p:cNvSpPr>
              <a:spLocks/>
            </p:cNvSpPr>
            <p:nvPr/>
          </p:nvSpPr>
          <p:spPr bwMode="auto">
            <a:xfrm>
              <a:off x="976" y="1796"/>
              <a:ext cx="69" cy="68"/>
            </a:xfrm>
            <a:custGeom>
              <a:avLst/>
              <a:gdLst/>
              <a:ahLst/>
              <a:cxnLst>
                <a:cxn ang="0">
                  <a:pos x="65" y="60"/>
                </a:cxn>
                <a:cxn ang="0">
                  <a:pos x="64" y="60"/>
                </a:cxn>
                <a:cxn ang="0">
                  <a:pos x="55" y="54"/>
                </a:cxn>
                <a:cxn ang="0">
                  <a:pos x="45" y="46"/>
                </a:cxn>
                <a:cxn ang="0">
                  <a:pos x="33" y="36"/>
                </a:cxn>
                <a:cxn ang="0">
                  <a:pos x="23" y="25"/>
                </a:cxn>
                <a:cxn ang="0">
                  <a:pos x="14" y="15"/>
                </a:cxn>
                <a:cxn ang="0">
                  <a:pos x="11" y="10"/>
                </a:cxn>
                <a:cxn ang="0">
                  <a:pos x="10" y="7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4" y="15"/>
                </a:cxn>
                <a:cxn ang="0">
                  <a:pos x="7" y="20"/>
                </a:cxn>
                <a:cxn ang="0">
                  <a:pos x="16" y="31"/>
                </a:cxn>
                <a:cxn ang="0">
                  <a:pos x="27" y="42"/>
                </a:cxn>
                <a:cxn ang="0">
                  <a:pos x="39" y="52"/>
                </a:cxn>
                <a:cxn ang="0">
                  <a:pos x="49" y="61"/>
                </a:cxn>
                <a:cxn ang="0">
                  <a:pos x="59" y="67"/>
                </a:cxn>
                <a:cxn ang="0">
                  <a:pos x="69" y="68"/>
                </a:cxn>
                <a:cxn ang="0">
                  <a:pos x="65" y="60"/>
                </a:cxn>
              </a:cxnLst>
              <a:rect l="0" t="0" r="r" b="b"/>
              <a:pathLst>
                <a:path w="69" h="68">
                  <a:moveTo>
                    <a:pt x="65" y="60"/>
                  </a:moveTo>
                  <a:lnTo>
                    <a:pt x="64" y="60"/>
                  </a:lnTo>
                  <a:lnTo>
                    <a:pt x="55" y="54"/>
                  </a:lnTo>
                  <a:lnTo>
                    <a:pt x="45" y="46"/>
                  </a:lnTo>
                  <a:lnTo>
                    <a:pt x="33" y="36"/>
                  </a:lnTo>
                  <a:lnTo>
                    <a:pt x="23" y="25"/>
                  </a:lnTo>
                  <a:lnTo>
                    <a:pt x="14" y="15"/>
                  </a:lnTo>
                  <a:lnTo>
                    <a:pt x="11" y="10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6" y="31"/>
                  </a:lnTo>
                  <a:lnTo>
                    <a:pt x="27" y="42"/>
                  </a:lnTo>
                  <a:lnTo>
                    <a:pt x="39" y="52"/>
                  </a:lnTo>
                  <a:lnTo>
                    <a:pt x="49" y="61"/>
                  </a:lnTo>
                  <a:lnTo>
                    <a:pt x="59" y="67"/>
                  </a:lnTo>
                  <a:lnTo>
                    <a:pt x="69" y="68"/>
                  </a:lnTo>
                  <a:lnTo>
                    <a:pt x="65" y="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5379"/>
            <p:cNvSpPr>
              <a:spLocks/>
            </p:cNvSpPr>
            <p:nvPr/>
          </p:nvSpPr>
          <p:spPr bwMode="auto">
            <a:xfrm>
              <a:off x="982" y="1774"/>
              <a:ext cx="87" cy="86"/>
            </a:xfrm>
            <a:custGeom>
              <a:avLst/>
              <a:gdLst/>
              <a:ahLst/>
              <a:cxnLst>
                <a:cxn ang="0">
                  <a:pos x="82" y="76"/>
                </a:cxn>
                <a:cxn ang="0">
                  <a:pos x="81" y="76"/>
                </a:cxn>
                <a:cxn ang="0">
                  <a:pos x="78" y="76"/>
                </a:cxn>
                <a:cxn ang="0">
                  <a:pos x="72" y="73"/>
                </a:cxn>
                <a:cxn ang="0">
                  <a:pos x="68" y="70"/>
                </a:cxn>
                <a:cxn ang="0">
                  <a:pos x="53" y="60"/>
                </a:cxn>
                <a:cxn ang="0">
                  <a:pos x="39" y="47"/>
                </a:cxn>
                <a:cxn ang="0">
                  <a:pos x="26" y="32"/>
                </a:cxn>
                <a:cxn ang="0">
                  <a:pos x="16" y="19"/>
                </a:cxn>
                <a:cxn ang="0">
                  <a:pos x="11" y="13"/>
                </a:cxn>
                <a:cxn ang="0">
                  <a:pos x="10" y="9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1" y="12"/>
                </a:cxn>
                <a:cxn ang="0">
                  <a:pos x="4" y="18"/>
                </a:cxn>
                <a:cxn ang="0">
                  <a:pos x="8" y="25"/>
                </a:cxn>
                <a:cxn ang="0">
                  <a:pos x="18" y="38"/>
                </a:cxn>
                <a:cxn ang="0">
                  <a:pos x="33" y="53"/>
                </a:cxn>
                <a:cxn ang="0">
                  <a:pos x="47" y="66"/>
                </a:cxn>
                <a:cxn ang="0">
                  <a:pos x="62" y="77"/>
                </a:cxn>
                <a:cxn ang="0">
                  <a:pos x="68" y="82"/>
                </a:cxn>
                <a:cxn ang="0">
                  <a:pos x="75" y="84"/>
                </a:cxn>
                <a:cxn ang="0">
                  <a:pos x="81" y="86"/>
                </a:cxn>
                <a:cxn ang="0">
                  <a:pos x="87" y="84"/>
                </a:cxn>
                <a:cxn ang="0">
                  <a:pos x="82" y="76"/>
                </a:cxn>
              </a:cxnLst>
              <a:rect l="0" t="0" r="r" b="b"/>
              <a:pathLst>
                <a:path w="87" h="86">
                  <a:moveTo>
                    <a:pt x="82" y="76"/>
                  </a:moveTo>
                  <a:lnTo>
                    <a:pt x="81" y="76"/>
                  </a:lnTo>
                  <a:lnTo>
                    <a:pt x="78" y="76"/>
                  </a:lnTo>
                  <a:lnTo>
                    <a:pt x="72" y="73"/>
                  </a:lnTo>
                  <a:lnTo>
                    <a:pt x="68" y="70"/>
                  </a:lnTo>
                  <a:lnTo>
                    <a:pt x="53" y="60"/>
                  </a:lnTo>
                  <a:lnTo>
                    <a:pt x="39" y="47"/>
                  </a:lnTo>
                  <a:lnTo>
                    <a:pt x="26" y="32"/>
                  </a:lnTo>
                  <a:lnTo>
                    <a:pt x="16" y="19"/>
                  </a:lnTo>
                  <a:lnTo>
                    <a:pt x="11" y="13"/>
                  </a:lnTo>
                  <a:lnTo>
                    <a:pt x="10" y="9"/>
                  </a:lnTo>
                  <a:lnTo>
                    <a:pt x="8" y="5"/>
                  </a:lnTo>
                  <a:lnTo>
                    <a:pt x="8" y="5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2"/>
                  </a:lnTo>
                  <a:lnTo>
                    <a:pt x="4" y="18"/>
                  </a:lnTo>
                  <a:lnTo>
                    <a:pt x="8" y="25"/>
                  </a:lnTo>
                  <a:lnTo>
                    <a:pt x="18" y="38"/>
                  </a:lnTo>
                  <a:lnTo>
                    <a:pt x="33" y="53"/>
                  </a:lnTo>
                  <a:lnTo>
                    <a:pt x="47" y="66"/>
                  </a:lnTo>
                  <a:lnTo>
                    <a:pt x="62" y="77"/>
                  </a:lnTo>
                  <a:lnTo>
                    <a:pt x="68" y="82"/>
                  </a:lnTo>
                  <a:lnTo>
                    <a:pt x="75" y="84"/>
                  </a:lnTo>
                  <a:lnTo>
                    <a:pt x="81" y="86"/>
                  </a:lnTo>
                  <a:lnTo>
                    <a:pt x="87" y="84"/>
                  </a:lnTo>
                  <a:lnTo>
                    <a:pt x="82" y="7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5380"/>
            <p:cNvSpPr>
              <a:spLocks/>
            </p:cNvSpPr>
            <p:nvPr/>
          </p:nvSpPr>
          <p:spPr bwMode="auto">
            <a:xfrm>
              <a:off x="1073" y="1665"/>
              <a:ext cx="102" cy="101"/>
            </a:xfrm>
            <a:custGeom>
              <a:avLst/>
              <a:gdLst/>
              <a:ahLst/>
              <a:cxnLst>
                <a:cxn ang="0">
                  <a:pos x="99" y="92"/>
                </a:cxn>
                <a:cxn ang="0">
                  <a:pos x="97" y="92"/>
                </a:cxn>
                <a:cxn ang="0">
                  <a:pos x="93" y="90"/>
                </a:cxn>
                <a:cxn ang="0">
                  <a:pos x="87" y="87"/>
                </a:cxn>
                <a:cxn ang="0">
                  <a:pos x="80" y="83"/>
                </a:cxn>
                <a:cxn ang="0">
                  <a:pos x="64" y="70"/>
                </a:cxn>
                <a:cxn ang="0">
                  <a:pos x="46" y="54"/>
                </a:cxn>
                <a:cxn ang="0">
                  <a:pos x="30" y="38"/>
                </a:cxn>
                <a:cxn ang="0">
                  <a:pos x="17" y="22"/>
                </a:cxn>
                <a:cxn ang="0">
                  <a:pos x="13" y="15"/>
                </a:cxn>
                <a:cxn ang="0">
                  <a:pos x="10" y="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6" y="19"/>
                </a:cxn>
                <a:cxn ang="0">
                  <a:pos x="10" y="26"/>
                </a:cxn>
                <a:cxn ang="0">
                  <a:pos x="23" y="44"/>
                </a:cxn>
                <a:cxn ang="0">
                  <a:pos x="41" y="61"/>
                </a:cxn>
                <a:cxn ang="0">
                  <a:pos x="58" y="77"/>
                </a:cxn>
                <a:cxn ang="0">
                  <a:pos x="75" y="90"/>
                </a:cxn>
                <a:cxn ang="0">
                  <a:pos x="83" y="95"/>
                </a:cxn>
                <a:cxn ang="0">
                  <a:pos x="90" y="99"/>
                </a:cxn>
                <a:cxn ang="0">
                  <a:pos x="96" y="101"/>
                </a:cxn>
                <a:cxn ang="0">
                  <a:pos x="102" y="101"/>
                </a:cxn>
                <a:cxn ang="0">
                  <a:pos x="99" y="92"/>
                </a:cxn>
              </a:cxnLst>
              <a:rect l="0" t="0" r="r" b="b"/>
              <a:pathLst>
                <a:path w="102" h="101">
                  <a:moveTo>
                    <a:pt x="99" y="92"/>
                  </a:moveTo>
                  <a:lnTo>
                    <a:pt x="97" y="92"/>
                  </a:lnTo>
                  <a:lnTo>
                    <a:pt x="93" y="90"/>
                  </a:lnTo>
                  <a:lnTo>
                    <a:pt x="87" y="87"/>
                  </a:lnTo>
                  <a:lnTo>
                    <a:pt x="80" y="83"/>
                  </a:lnTo>
                  <a:lnTo>
                    <a:pt x="64" y="70"/>
                  </a:lnTo>
                  <a:lnTo>
                    <a:pt x="46" y="54"/>
                  </a:lnTo>
                  <a:lnTo>
                    <a:pt x="30" y="38"/>
                  </a:lnTo>
                  <a:lnTo>
                    <a:pt x="17" y="22"/>
                  </a:lnTo>
                  <a:lnTo>
                    <a:pt x="13" y="15"/>
                  </a:lnTo>
                  <a:lnTo>
                    <a:pt x="10" y="9"/>
                  </a:lnTo>
                  <a:lnTo>
                    <a:pt x="9" y="5"/>
                  </a:lnTo>
                  <a:lnTo>
                    <a:pt x="9" y="5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6" y="19"/>
                  </a:lnTo>
                  <a:lnTo>
                    <a:pt x="10" y="26"/>
                  </a:lnTo>
                  <a:lnTo>
                    <a:pt x="23" y="44"/>
                  </a:lnTo>
                  <a:lnTo>
                    <a:pt x="41" y="61"/>
                  </a:lnTo>
                  <a:lnTo>
                    <a:pt x="58" y="77"/>
                  </a:lnTo>
                  <a:lnTo>
                    <a:pt x="75" y="90"/>
                  </a:lnTo>
                  <a:lnTo>
                    <a:pt x="83" y="95"/>
                  </a:lnTo>
                  <a:lnTo>
                    <a:pt x="90" y="99"/>
                  </a:lnTo>
                  <a:lnTo>
                    <a:pt x="96" y="101"/>
                  </a:lnTo>
                  <a:lnTo>
                    <a:pt x="102" y="101"/>
                  </a:lnTo>
                  <a:lnTo>
                    <a:pt x="99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381"/>
            <p:cNvSpPr>
              <a:spLocks/>
            </p:cNvSpPr>
            <p:nvPr/>
          </p:nvSpPr>
          <p:spPr bwMode="auto">
            <a:xfrm>
              <a:off x="648" y="2175"/>
              <a:ext cx="23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3" y="17"/>
                </a:cxn>
                <a:cxn ang="0">
                  <a:pos x="22" y="13"/>
                </a:cxn>
                <a:cxn ang="0">
                  <a:pos x="19" y="10"/>
                </a:cxn>
                <a:cxn ang="0">
                  <a:pos x="16" y="6"/>
                </a:cxn>
                <a:cxn ang="0">
                  <a:pos x="11" y="3"/>
                </a:cxn>
                <a:cxn ang="0">
                  <a:pos x="8" y="1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8" y="13"/>
                </a:cxn>
                <a:cxn ang="0">
                  <a:pos x="11" y="14"/>
                </a:cxn>
                <a:cxn ang="0">
                  <a:pos x="13" y="17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22" y="22"/>
                </a:cxn>
              </a:cxnLst>
              <a:rect l="0" t="0" r="r" b="b"/>
              <a:pathLst>
                <a:path w="23" h="22">
                  <a:moveTo>
                    <a:pt x="22" y="22"/>
                  </a:moveTo>
                  <a:lnTo>
                    <a:pt x="23" y="17"/>
                  </a:lnTo>
                  <a:lnTo>
                    <a:pt x="22" y="13"/>
                  </a:lnTo>
                  <a:lnTo>
                    <a:pt x="19" y="10"/>
                  </a:lnTo>
                  <a:lnTo>
                    <a:pt x="16" y="6"/>
                  </a:lnTo>
                  <a:lnTo>
                    <a:pt x="11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8" y="13"/>
                  </a:lnTo>
                  <a:lnTo>
                    <a:pt x="11" y="14"/>
                  </a:lnTo>
                  <a:lnTo>
                    <a:pt x="13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5382"/>
            <p:cNvSpPr>
              <a:spLocks noChangeArrowheads="1"/>
            </p:cNvSpPr>
            <p:nvPr/>
          </p:nvSpPr>
          <p:spPr bwMode="auto">
            <a:xfrm>
              <a:off x="1259" y="2178"/>
              <a:ext cx="3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direct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72" name="Rectangle 5383"/>
            <p:cNvSpPr>
              <a:spLocks noChangeArrowheads="1"/>
            </p:cNvSpPr>
            <p:nvPr/>
          </p:nvSpPr>
          <p:spPr bwMode="auto">
            <a:xfrm>
              <a:off x="1314" y="2893"/>
              <a:ext cx="41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culture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73" name="Rectangle 5384"/>
            <p:cNvSpPr>
              <a:spLocks noChangeArrowheads="1"/>
            </p:cNvSpPr>
            <p:nvPr/>
          </p:nvSpPr>
          <p:spPr bwMode="auto">
            <a:xfrm>
              <a:off x="1192" y="3015"/>
              <a:ext cx="6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suspension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74" name="Rectangle 5385"/>
            <p:cNvSpPr>
              <a:spLocks noChangeArrowheads="1"/>
            </p:cNvSpPr>
            <p:nvPr/>
          </p:nvSpPr>
          <p:spPr bwMode="auto">
            <a:xfrm>
              <a:off x="1093" y="3137"/>
              <a:ext cx="8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(McFarland 1-2)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75" name="Rectangle 5386"/>
            <p:cNvSpPr>
              <a:spLocks noChangeArrowheads="1"/>
            </p:cNvSpPr>
            <p:nvPr/>
          </p:nvSpPr>
          <p:spPr bwMode="auto">
            <a:xfrm>
              <a:off x="1331" y="1110"/>
              <a:ext cx="6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suspension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76" name="Rectangle 5387"/>
            <p:cNvSpPr>
              <a:spLocks noChangeArrowheads="1"/>
            </p:cNvSpPr>
            <p:nvPr/>
          </p:nvSpPr>
          <p:spPr bwMode="auto">
            <a:xfrm>
              <a:off x="1460" y="1232"/>
              <a:ext cx="39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in 25%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77" name="Rectangle 5388"/>
            <p:cNvSpPr>
              <a:spLocks noChangeArrowheads="1"/>
            </p:cNvSpPr>
            <p:nvPr/>
          </p:nvSpPr>
          <p:spPr bwMode="auto">
            <a:xfrm>
              <a:off x="1343" y="1354"/>
              <a:ext cx="63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formic acid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78" name="Rectangle 5389"/>
            <p:cNvSpPr>
              <a:spLocks noChangeArrowheads="1"/>
            </p:cNvSpPr>
            <p:nvPr/>
          </p:nvSpPr>
          <p:spPr bwMode="auto">
            <a:xfrm>
              <a:off x="2465" y="1160"/>
              <a:ext cx="51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93DD"/>
                  </a:solidFill>
                </a:rPr>
                <a:t>optional: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79" name="Rectangle 5390"/>
            <p:cNvSpPr>
              <a:spLocks noChangeArrowheads="1"/>
            </p:cNvSpPr>
            <p:nvPr/>
          </p:nvSpPr>
          <p:spPr bwMode="auto">
            <a:xfrm>
              <a:off x="2185" y="1282"/>
              <a:ext cx="10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93DD"/>
                  </a:solidFill>
                </a:rPr>
                <a:t>on-target extraction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80" name="Rectangle 5391"/>
            <p:cNvSpPr>
              <a:spLocks noChangeArrowheads="1"/>
            </p:cNvSpPr>
            <p:nvPr/>
          </p:nvSpPr>
          <p:spPr bwMode="auto">
            <a:xfrm>
              <a:off x="2156" y="1402"/>
              <a:ext cx="11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93DD"/>
                  </a:solidFill>
                </a:rPr>
                <a:t>with 25% formic acid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81" name="Rectangle 5392"/>
            <p:cNvSpPr>
              <a:spLocks noChangeArrowheads="1"/>
            </p:cNvSpPr>
            <p:nvPr/>
          </p:nvSpPr>
          <p:spPr bwMode="auto">
            <a:xfrm>
              <a:off x="2430" y="1735"/>
              <a:ext cx="6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addition of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82" name="Rectangle 5393"/>
            <p:cNvSpPr>
              <a:spLocks noChangeArrowheads="1"/>
            </p:cNvSpPr>
            <p:nvPr/>
          </p:nvSpPr>
          <p:spPr bwMode="auto">
            <a:xfrm>
              <a:off x="2148" y="1855"/>
              <a:ext cx="11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0.5 µL matrix solution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83" name="Rectangle 5394"/>
            <p:cNvSpPr>
              <a:spLocks noChangeArrowheads="1"/>
            </p:cNvSpPr>
            <p:nvPr/>
          </p:nvSpPr>
          <p:spPr bwMode="auto">
            <a:xfrm>
              <a:off x="3350" y="2199"/>
              <a:ext cx="108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solvent evaporation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84" name="Rectangle 5395"/>
            <p:cNvSpPr>
              <a:spLocks noChangeArrowheads="1"/>
            </p:cNvSpPr>
            <p:nvPr/>
          </p:nvSpPr>
          <p:spPr bwMode="auto">
            <a:xfrm>
              <a:off x="3334" y="2320"/>
              <a:ext cx="11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at room temperature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85" name="Rectangle 5396"/>
            <p:cNvSpPr>
              <a:spLocks noChangeArrowheads="1"/>
            </p:cNvSpPr>
            <p:nvPr/>
          </p:nvSpPr>
          <p:spPr bwMode="auto">
            <a:xfrm>
              <a:off x="3955" y="3632"/>
              <a:ext cx="6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automated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86" name="Rectangle 5397"/>
            <p:cNvSpPr>
              <a:spLocks noChangeArrowheads="1"/>
            </p:cNvSpPr>
            <p:nvPr/>
          </p:nvSpPr>
          <p:spPr bwMode="auto">
            <a:xfrm>
              <a:off x="3919" y="3754"/>
              <a:ext cx="67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1F1A17"/>
                  </a:solidFill>
                </a:rPr>
                <a:t>MS analysis</a:t>
              </a:r>
              <a:endParaRPr lang="en-US" sz="2000" i="1">
                <a:latin typeface="MetaPlusBook-Roman" pitchFamily="34" charset="0"/>
              </a:endParaRPr>
            </a:p>
          </p:txBody>
        </p:sp>
        <p:sp>
          <p:nvSpPr>
            <p:cNvPr id="187" name="Rectangle 5398"/>
            <p:cNvSpPr>
              <a:spLocks noChangeArrowheads="1"/>
            </p:cNvSpPr>
            <p:nvPr/>
          </p:nvSpPr>
          <p:spPr bwMode="auto">
            <a:xfrm>
              <a:off x="1983" y="2465"/>
              <a:ext cx="73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>
                  <a:solidFill>
                    <a:srgbClr val="1F1A17"/>
                  </a:solidFill>
                </a:rPr>
                <a:t>MALDI target</a:t>
              </a:r>
              <a:endParaRPr lang="en-US" sz="2000" i="1">
                <a:latin typeface="MetaPlusBook-Roman" pitchFamily="34" charset="0"/>
              </a:endParaRPr>
            </a:p>
          </p:txBody>
        </p:sp>
      </p:grpSp>
      <p:sp>
        <p:nvSpPr>
          <p:cNvPr id="5388" name="Text Box 13"/>
          <p:cNvSpPr txBox="1">
            <a:spLocks noChangeArrowheads="1"/>
          </p:cNvSpPr>
          <p:nvPr/>
        </p:nvSpPr>
        <p:spPr bwMode="auto">
          <a:xfrm>
            <a:off x="5170488" y="1584544"/>
            <a:ext cx="3956532" cy="181588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de-DE" sz="1600" b="1" dirty="0" smtClean="0"/>
              <a:t>La </a:t>
            </a:r>
            <a:r>
              <a:rPr lang="de-DE" sz="1600" b="1" dirty="0" err="1" smtClean="0"/>
              <a:t>préparation</a:t>
            </a:r>
            <a:r>
              <a:rPr lang="de-DE" sz="1600" b="1" dirty="0" smtClean="0"/>
              <a:t> des </a:t>
            </a:r>
            <a:r>
              <a:rPr lang="de-DE" sz="1600" b="1" dirty="0" err="1" smtClean="0"/>
              <a:t>échantillons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est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facile</a:t>
            </a:r>
            <a:r>
              <a:rPr lang="de-DE" sz="1600" b="1" dirty="0" smtClean="0"/>
              <a:t>...</a:t>
            </a:r>
            <a:endParaRPr lang="de-DE" sz="1600" b="1" dirty="0"/>
          </a:p>
          <a:p>
            <a:pPr algn="l"/>
            <a:endParaRPr lang="de-DE" sz="1600" b="1" dirty="0"/>
          </a:p>
          <a:p>
            <a:pPr algn="l"/>
            <a:r>
              <a:rPr lang="de-DE" sz="1600" b="1" dirty="0" smtClean="0"/>
              <a:t>....</a:t>
            </a:r>
            <a:r>
              <a:rPr lang="de-DE" sz="1600" b="1" dirty="0" err="1" smtClean="0"/>
              <a:t>mais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nécessite</a:t>
            </a:r>
            <a:endParaRPr lang="de-DE" sz="1600" b="1" dirty="0"/>
          </a:p>
          <a:p>
            <a:pPr algn="l"/>
            <a:r>
              <a:rPr lang="de-DE" sz="1600" b="1" dirty="0"/>
              <a:t>	- </a:t>
            </a:r>
            <a:r>
              <a:rPr lang="de-DE" sz="1600" b="1" dirty="0" smtClean="0"/>
              <a:t>de </a:t>
            </a:r>
            <a:r>
              <a:rPr lang="de-DE" sz="1600" b="1" dirty="0" err="1" smtClean="0"/>
              <a:t>l‘entraînement</a:t>
            </a:r>
            <a:endParaRPr lang="de-DE" sz="1600" b="1" dirty="0"/>
          </a:p>
          <a:p>
            <a:pPr algn="l"/>
            <a:r>
              <a:rPr lang="de-DE" sz="1600" b="1" dirty="0"/>
              <a:t>	- </a:t>
            </a:r>
            <a:r>
              <a:rPr lang="de-DE" sz="1600" b="1" dirty="0" err="1" smtClean="0"/>
              <a:t>un</a:t>
            </a:r>
            <a:r>
              <a:rPr lang="de-DE" sz="1600" b="1" dirty="0" smtClean="0"/>
              <a:t> poste de </a:t>
            </a:r>
            <a:r>
              <a:rPr lang="de-DE" sz="1600" b="1" dirty="0" err="1" smtClean="0"/>
              <a:t>travail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adapté</a:t>
            </a:r>
            <a:endParaRPr lang="de-DE" sz="1600" b="1" dirty="0"/>
          </a:p>
          <a:p>
            <a:pPr algn="l"/>
            <a:r>
              <a:rPr lang="de-DE" sz="1600" b="1" dirty="0"/>
              <a:t>	- </a:t>
            </a:r>
            <a:r>
              <a:rPr lang="de-DE" sz="1600" b="1" dirty="0" err="1" smtClean="0"/>
              <a:t>une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main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calme</a:t>
            </a:r>
            <a:endParaRPr lang="de-DE" sz="1600" b="1" dirty="0"/>
          </a:p>
          <a:p>
            <a:pPr algn="l"/>
            <a:r>
              <a:rPr lang="de-DE" sz="1600" b="1" dirty="0"/>
              <a:t>	- </a:t>
            </a:r>
            <a:r>
              <a:rPr lang="de-DE" sz="1600" b="1" dirty="0" smtClean="0"/>
              <a:t>de </a:t>
            </a:r>
            <a:r>
              <a:rPr lang="de-DE" sz="1600" b="1" dirty="0" err="1" smtClean="0"/>
              <a:t>l‘équipement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approprié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Au laboratoire </a:t>
            </a:r>
            <a:r>
              <a:rPr lang="fr-FR" sz="2800" dirty="0" smtClean="0"/>
              <a:t>(2)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639762"/>
          </a:xfrm>
        </p:spPr>
        <p:txBody>
          <a:bodyPr>
            <a:normAutofit/>
          </a:bodyPr>
          <a:lstStyle/>
          <a:p>
            <a:r>
              <a:rPr lang="fr-FR" dirty="0" smtClean="0"/>
              <a:t>Analyse de microorganismes après extraction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0" y="2271713"/>
            <a:ext cx="3794758" cy="3792911"/>
          </a:xfrm>
        </p:spPr>
        <p:txBody>
          <a:bodyPr>
            <a:normAutofit lnSpcReduction="10000"/>
          </a:bodyPr>
          <a:lstStyle/>
          <a:p>
            <a:r>
              <a:rPr lang="fr-BE" b="1" dirty="0" smtClean="0"/>
              <a:t>Cultures de:</a:t>
            </a:r>
          </a:p>
          <a:p>
            <a:pPr lvl="1"/>
            <a:r>
              <a:rPr lang="fr-BE" b="1" dirty="0" smtClean="0"/>
              <a:t>Levures</a:t>
            </a:r>
          </a:p>
          <a:p>
            <a:pPr lvl="1"/>
            <a:r>
              <a:rPr lang="fr-BE" b="1" dirty="0" smtClean="0"/>
              <a:t>Champignons filamenteux</a:t>
            </a:r>
          </a:p>
          <a:p>
            <a:pPr lvl="1"/>
            <a:r>
              <a:rPr lang="fr-BE" b="1" dirty="0" smtClean="0"/>
              <a:t>Mycobactéries</a:t>
            </a:r>
          </a:p>
          <a:p>
            <a:pPr lvl="1">
              <a:buNone/>
            </a:pPr>
            <a:endParaRPr lang="fr-BE" b="1" dirty="0" smtClean="0"/>
          </a:p>
          <a:p>
            <a:r>
              <a:rPr lang="fr-BE" b="1" dirty="0" smtClean="0"/>
              <a:t>Hémocultures positives</a:t>
            </a:r>
          </a:p>
          <a:p>
            <a:endParaRPr lang="fr-BE" b="1" dirty="0" smtClean="0"/>
          </a:p>
          <a:p>
            <a:r>
              <a:rPr lang="fr-BE" b="1" dirty="0" smtClean="0"/>
              <a:t>Echantillons primaires:</a:t>
            </a:r>
          </a:p>
          <a:p>
            <a:pPr lvl="1"/>
            <a:r>
              <a:rPr lang="fr-BE" b="1" dirty="0" smtClean="0"/>
              <a:t>Urines 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Candida_tropicalis_s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174875"/>
            <a:ext cx="1071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Aspergillus_flav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13844"/>
            <a:ext cx="1143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4_accueil_cmt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3068" y="3181350"/>
            <a:ext cx="928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flaau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8471" y="3810000"/>
            <a:ext cx="85725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img_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9381" y="4953000"/>
            <a:ext cx="12144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Hémocultures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Prélèvement le </a:t>
            </a:r>
            <a:r>
              <a:rPr lang="fr-FR" b="1" dirty="0"/>
              <a:t>plus significatif pour le diagnostic des infections bactériennes </a:t>
            </a:r>
            <a:r>
              <a:rPr lang="fr-FR" b="1" dirty="0" smtClean="0"/>
              <a:t>aiguës </a:t>
            </a:r>
            <a:r>
              <a:rPr lang="fr-FR" b="1" dirty="0"/>
              <a:t>sévères</a:t>
            </a:r>
            <a:r>
              <a:rPr lang="fr-FR" b="1" dirty="0" smtClean="0"/>
              <a:t>.</a:t>
            </a:r>
          </a:p>
          <a:p>
            <a:pPr lvl="1"/>
            <a:r>
              <a:rPr lang="fr-FR" dirty="0" smtClean="0"/>
              <a:t>Mortalité réduite si antibiotique adapté précoce*</a:t>
            </a:r>
          </a:p>
          <a:p>
            <a:r>
              <a:rPr lang="fr-FR" b="1" dirty="0" smtClean="0"/>
              <a:t>MALDI-TOF: </a:t>
            </a:r>
            <a:r>
              <a:rPr lang="fr-BE" b="1" dirty="0" smtClean="0"/>
              <a:t>Identification bactérienne le jour de positivité du flacon d’hémoculture.</a:t>
            </a:r>
          </a:p>
          <a:p>
            <a:r>
              <a:rPr lang="fr-FR" b="1" dirty="0" smtClean="0"/>
              <a:t>Sélection de </a:t>
            </a:r>
            <a:r>
              <a:rPr lang="fr-FR" b="1" dirty="0"/>
              <a:t>l’antibiotique le plus adéquat en se basant sur les données </a:t>
            </a:r>
            <a:r>
              <a:rPr lang="fr-FR" b="1" dirty="0" smtClean="0"/>
              <a:t>épidémiologiques </a:t>
            </a:r>
            <a:r>
              <a:rPr lang="fr-FR" b="1" dirty="0"/>
              <a:t>locales et de l’hôpital.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101547"/>
            <a:ext cx="2286000" cy="17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28600" y="605117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Joan </a:t>
            </a:r>
            <a:r>
              <a:rPr lang="fr-F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Barenfanger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200" dirty="0" err="1" smtClean="0">
                <a:solidFill>
                  <a:srgbClr val="595959"/>
                </a:solidFill>
              </a:rPr>
              <a:t>Decreased</a:t>
            </a:r>
            <a:r>
              <a:rPr lang="fr-FR" sz="1200" dirty="0" smtClean="0">
                <a:solidFill>
                  <a:srgbClr val="595959"/>
                </a:solidFill>
              </a:rPr>
              <a:t> </a:t>
            </a:r>
            <a:r>
              <a:rPr lang="fr-FR" sz="1200" dirty="0" err="1" smtClean="0">
                <a:solidFill>
                  <a:srgbClr val="595959"/>
                </a:solidFill>
              </a:rPr>
              <a:t>mortality</a:t>
            </a:r>
            <a:r>
              <a:rPr lang="fr-FR" sz="1200" dirty="0" smtClean="0">
                <a:solidFill>
                  <a:srgbClr val="595959"/>
                </a:solidFill>
              </a:rPr>
              <a:t> </a:t>
            </a:r>
            <a:r>
              <a:rPr lang="fr-FR" sz="1200" dirty="0" err="1" smtClean="0">
                <a:solidFill>
                  <a:srgbClr val="595959"/>
                </a:solidFill>
              </a:rPr>
              <a:t>associated</a:t>
            </a:r>
            <a:r>
              <a:rPr lang="fr-FR" sz="1200" dirty="0" smtClean="0">
                <a:solidFill>
                  <a:srgbClr val="595959"/>
                </a:solidFill>
              </a:rPr>
              <a:t> </a:t>
            </a:r>
            <a:r>
              <a:rPr lang="fr-FR" sz="1200" dirty="0" err="1" smtClean="0">
                <a:solidFill>
                  <a:srgbClr val="595959"/>
                </a:solidFill>
              </a:rPr>
              <a:t>with</a:t>
            </a:r>
            <a:r>
              <a:rPr lang="fr-FR" sz="1200" dirty="0" smtClean="0">
                <a:solidFill>
                  <a:srgbClr val="595959"/>
                </a:solidFill>
              </a:rPr>
              <a:t> prompt Gram </a:t>
            </a:r>
            <a:r>
              <a:rPr lang="fr-FR" sz="1200" dirty="0" err="1" smtClean="0">
                <a:solidFill>
                  <a:srgbClr val="595959"/>
                </a:solidFill>
              </a:rPr>
              <a:t>staining</a:t>
            </a:r>
            <a:r>
              <a:rPr lang="fr-FR" sz="1200" dirty="0" smtClean="0">
                <a:solidFill>
                  <a:srgbClr val="595959"/>
                </a:solidFill>
              </a:rPr>
              <a:t> of </a:t>
            </a:r>
            <a:r>
              <a:rPr lang="fr-FR" sz="1200" dirty="0" err="1" smtClean="0">
                <a:solidFill>
                  <a:srgbClr val="595959"/>
                </a:solidFill>
              </a:rPr>
              <a:t>blood</a:t>
            </a:r>
            <a:r>
              <a:rPr lang="fr-FR" sz="1200" dirty="0" smtClean="0">
                <a:solidFill>
                  <a:srgbClr val="595959"/>
                </a:solidFill>
              </a:rPr>
              <a:t> cultures , Am J Clin </a:t>
            </a:r>
            <a:r>
              <a:rPr lang="fr-FR" sz="1200" dirty="0" err="1" smtClean="0">
                <a:solidFill>
                  <a:srgbClr val="595959"/>
                </a:solidFill>
              </a:rPr>
              <a:t>Pathol</a:t>
            </a:r>
            <a:r>
              <a:rPr lang="fr-FR" sz="1200" dirty="0" smtClean="0">
                <a:solidFill>
                  <a:srgbClr val="595959"/>
                </a:solidFill>
              </a:rPr>
              <a:t>  2008;130:870-876</a:t>
            </a:r>
            <a:endParaRPr lang="fr-FR"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Objectifs du laboratoire de Microbiologie clinique</a:t>
            </a:r>
            <a:endParaRPr lang="fr-FR" sz="40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912705" y="1828798"/>
            <a:ext cx="3595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Collection de </a:t>
            </a:r>
            <a:r>
              <a:rPr kumimoji="0"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l’échantillon</a:t>
            </a:r>
            <a:endParaRPr kumimoji="0" 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743845" y="1943098"/>
            <a:ext cx="3201078" cy="2463801"/>
            <a:chOff x="4379" y="1543"/>
            <a:chExt cx="1426" cy="1552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407" y="2195"/>
              <a:ext cx="1398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kumimoji="0" lang="en-US" sz="2400" b="1" dirty="0" err="1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Analyse</a:t>
              </a:r>
              <a:r>
                <a:rPr kumimoji="0" lang="en-US" sz="2400" b="1" dirty="0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 de 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0" lang="en-US" sz="2400" b="1" dirty="0" err="1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l’échantillon</a:t>
              </a:r>
              <a:r>
                <a:rPr kumimoji="0" lang="en-US" sz="2400" b="1" dirty="0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: 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0" lang="en-US" sz="2400" b="1" dirty="0" err="1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présence</a:t>
              </a:r>
              <a:r>
                <a:rPr kumimoji="0" lang="en-US" sz="2400" b="1" dirty="0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 de </a:t>
              </a:r>
            </a:p>
            <a:p>
              <a:pPr>
                <a:lnSpc>
                  <a:spcPct val="90000"/>
                </a:lnSpc>
                <a:defRPr/>
              </a:pPr>
              <a:r>
                <a:rPr kumimoji="0" lang="en-US" sz="2400" b="1" dirty="0" err="1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pathogènes</a:t>
              </a:r>
              <a:endParaRPr kumimoji="0"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400000">
              <a:off x="4443" y="1479"/>
              <a:ext cx="533" cy="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41 w 21600"/>
                <a:gd name="T13" fmla="*/ 2908 h 21600"/>
                <a:gd name="T14" fmla="*/ 18236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913063" y="4561744"/>
            <a:ext cx="5314950" cy="802806"/>
            <a:chOff x="2376" y="2870"/>
            <a:chExt cx="2622" cy="661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rot="10800000">
              <a:off x="4465" y="2870"/>
              <a:ext cx="533" cy="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41 w 21600"/>
                <a:gd name="T13" fmla="*/ 2908 h 21600"/>
                <a:gd name="T14" fmla="*/ 18236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376" y="3137"/>
              <a:ext cx="1948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kumimoji="0" lang="en-US" sz="2400" b="1" dirty="0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Identification</a:t>
              </a: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48165" y="2470070"/>
            <a:ext cx="2314575" cy="2723029"/>
            <a:chOff x="1395" y="2172"/>
            <a:chExt cx="1020" cy="1215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395" y="2172"/>
              <a:ext cx="1020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kumimoji="0" lang="en-US" sz="2200" b="1" dirty="0" err="1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Prise</a:t>
              </a:r>
              <a:r>
                <a:rPr kumimoji="0" lang="en-US" sz="2200" b="1" dirty="0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 en charge </a:t>
              </a:r>
              <a:r>
                <a:rPr kumimoji="0" lang="en-US" sz="2200" b="1" dirty="0" err="1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optimale</a:t>
              </a:r>
              <a:r>
                <a:rPr kumimoji="0" lang="en-US" sz="2200" b="1" dirty="0" smtClean="0">
                  <a:solidFill>
                    <a:srgbClr val="59595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+mn-cs"/>
                </a:rPr>
                <a:t> du patient</a:t>
              </a:r>
              <a:endParaRPr kumimoji="0" lang="en-US" sz="22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 rot="16200000">
              <a:off x="1661" y="2775"/>
              <a:ext cx="562" cy="6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14 w 21600"/>
                <a:gd name="T13" fmla="*/ 2908 h 21600"/>
                <a:gd name="T14" fmla="*/ 18218 w 21600"/>
                <a:gd name="T15" fmla="*/ 92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366657"/>
            <a:ext cx="2288875" cy="228887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762740" y="5903893"/>
            <a:ext cx="4099231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plus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rapide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le </a:t>
            </a:r>
          </a:p>
          <a:p>
            <a:pPr algn="ctr"/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moins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coûteux</a:t>
            </a:r>
            <a:r>
              <a:rPr lang="fr-FR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possible!!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12509" y="5347546"/>
            <a:ext cx="3949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Sensibilité</a:t>
            </a:r>
            <a:r>
              <a:rPr lang="en-US" sz="24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aux </a:t>
            </a:r>
            <a:r>
              <a:rPr lang="en-US" sz="2400" b="1" dirty="0" err="1" smtClean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antibiotiques</a:t>
            </a:r>
            <a:endParaRPr lang="en-US" sz="2400" b="1" dirty="0" smtClean="0">
              <a:solidFill>
                <a:srgbClr val="595959"/>
              </a:solidFill>
            </a:endParaRPr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0" y="5041385"/>
            <a:ext cx="243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!!!  Dialogue        clinicien / biologiste  !!!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Autres applications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492625"/>
            <a:ext cx="4226350" cy="47291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b="1" dirty="0" smtClean="0"/>
              <a:t>Etudes épidémiologiques</a:t>
            </a:r>
          </a:p>
          <a:p>
            <a:pPr lvl="1"/>
            <a:r>
              <a:rPr lang="fr-FR" dirty="0" smtClean="0"/>
              <a:t>Mise en évidence de clones</a:t>
            </a:r>
          </a:p>
          <a:p>
            <a:pPr lvl="1"/>
            <a:r>
              <a:rPr lang="fr-FR" dirty="0" smtClean="0"/>
              <a:t>Dendrogrammes</a:t>
            </a:r>
          </a:p>
          <a:p>
            <a:pPr>
              <a:buNone/>
            </a:pPr>
            <a:endParaRPr lang="fr-FR" b="1" dirty="0" smtClean="0"/>
          </a:p>
          <a:p>
            <a:pPr>
              <a:buFont typeface="Corbel" pitchFamily="34" charset="0"/>
              <a:buChar char="?"/>
            </a:pPr>
            <a:r>
              <a:rPr lang="fr-FR" b="1" dirty="0" smtClean="0"/>
              <a:t>Détection de marqueurs de mécanismes de résistance aux antibiotiques: distinction MRSA-MSSA</a:t>
            </a:r>
          </a:p>
          <a:p>
            <a:pPr>
              <a:buFont typeface="Corbel" pitchFamily="34" charset="0"/>
              <a:buChar char="?"/>
            </a:pPr>
            <a:r>
              <a:rPr lang="fr-FR" b="1" dirty="0" smtClean="0"/>
              <a:t>Détection de marqueurs de virulence: toxine PVL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pic>
        <p:nvPicPr>
          <p:cNvPr id="5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199" y="1747838"/>
            <a:ext cx="401483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5207000"/>
            <a:ext cx="1270000" cy="127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14800"/>
            <a:ext cx="1689100" cy="127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900" y="6165502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595959"/>
                </a:solidFill>
              </a:rPr>
              <a:t>* </a:t>
            </a:r>
            <a:r>
              <a:rPr lang="fr-FR" sz="1000" dirty="0" err="1" smtClean="0">
                <a:solidFill>
                  <a:srgbClr val="595959"/>
                </a:solidFill>
              </a:rPr>
              <a:t>Rapid</a:t>
            </a:r>
            <a:r>
              <a:rPr lang="fr-FR" sz="1000" dirty="0" smtClean="0">
                <a:solidFill>
                  <a:srgbClr val="595959"/>
                </a:solidFill>
              </a:rPr>
              <a:t> identification and </a:t>
            </a:r>
            <a:r>
              <a:rPr lang="fr-FR" sz="1000" dirty="0" err="1" smtClean="0">
                <a:solidFill>
                  <a:srgbClr val="595959"/>
                </a:solidFill>
              </a:rPr>
              <a:t>typing</a:t>
            </a:r>
            <a:r>
              <a:rPr lang="fr-FR" sz="1000" dirty="0" smtClean="0">
                <a:solidFill>
                  <a:srgbClr val="595959"/>
                </a:solidFill>
              </a:rPr>
              <a:t> of listeria </a:t>
            </a:r>
            <a:r>
              <a:rPr lang="fr-FR" sz="1000" dirty="0" err="1" smtClean="0">
                <a:solidFill>
                  <a:srgbClr val="595959"/>
                </a:solidFill>
              </a:rPr>
              <a:t>species</a:t>
            </a:r>
            <a:r>
              <a:rPr lang="fr-FR" sz="1000" dirty="0" smtClean="0">
                <a:solidFill>
                  <a:srgbClr val="595959"/>
                </a:solidFill>
              </a:rPr>
              <a:t> by </a:t>
            </a:r>
            <a:r>
              <a:rPr lang="fr-FR" sz="1000" dirty="0" err="1" smtClean="0">
                <a:solidFill>
                  <a:srgbClr val="595959"/>
                </a:solidFill>
              </a:rPr>
              <a:t>matrix-assisted</a:t>
            </a:r>
            <a:r>
              <a:rPr lang="fr-FR" sz="1000" dirty="0" smtClean="0">
                <a:solidFill>
                  <a:srgbClr val="595959"/>
                </a:solidFill>
              </a:rPr>
              <a:t> laser </a:t>
            </a:r>
            <a:r>
              <a:rPr lang="fr-FR" sz="1000" dirty="0" err="1" smtClean="0">
                <a:solidFill>
                  <a:srgbClr val="595959"/>
                </a:solidFill>
              </a:rPr>
              <a:t>desorption</a:t>
            </a:r>
            <a:r>
              <a:rPr lang="fr-FR" sz="1000" dirty="0" smtClean="0">
                <a:solidFill>
                  <a:srgbClr val="595959"/>
                </a:solidFill>
              </a:rPr>
              <a:t> </a:t>
            </a:r>
            <a:r>
              <a:rPr lang="fr-FR" sz="1000" dirty="0" err="1" smtClean="0">
                <a:solidFill>
                  <a:srgbClr val="595959"/>
                </a:solidFill>
              </a:rPr>
              <a:t>ionization-time</a:t>
            </a:r>
            <a:r>
              <a:rPr lang="fr-FR" sz="1000" dirty="0" smtClean="0">
                <a:solidFill>
                  <a:srgbClr val="595959"/>
                </a:solidFill>
              </a:rPr>
              <a:t> of flight mass </a:t>
            </a:r>
            <a:r>
              <a:rPr lang="fr-FR" sz="1000" dirty="0" err="1" smtClean="0">
                <a:solidFill>
                  <a:srgbClr val="595959"/>
                </a:solidFill>
              </a:rPr>
              <a:t>spectrometry</a:t>
            </a:r>
            <a:r>
              <a:rPr lang="fr-FR" sz="1000" dirty="0" smtClean="0">
                <a:solidFill>
                  <a:srgbClr val="595959"/>
                </a:solidFill>
              </a:rPr>
              <a:t>. </a:t>
            </a:r>
            <a:r>
              <a:rPr lang="fr-FR" sz="1000" dirty="0" err="1" smtClean="0">
                <a:solidFill>
                  <a:srgbClr val="595959"/>
                </a:solidFill>
              </a:rPr>
              <a:t>Apll</a:t>
            </a:r>
            <a:r>
              <a:rPr lang="fr-FR" sz="1000" dirty="0" smtClean="0">
                <a:solidFill>
                  <a:srgbClr val="595959"/>
                </a:solidFill>
              </a:rPr>
              <a:t> Environ </a:t>
            </a:r>
            <a:r>
              <a:rPr lang="fr-FR" sz="1000" dirty="0" err="1" smtClean="0">
                <a:solidFill>
                  <a:srgbClr val="595959"/>
                </a:solidFill>
              </a:rPr>
              <a:t>Microbiol</a:t>
            </a:r>
            <a:r>
              <a:rPr lang="fr-FR" sz="1000" dirty="0" smtClean="0">
                <a:solidFill>
                  <a:srgbClr val="595959"/>
                </a:solidFill>
              </a:rPr>
              <a:t>, 2008, 74, 5402-5407</a:t>
            </a:r>
          </a:p>
          <a:p>
            <a:r>
              <a:rPr lang="fr-FR" sz="1000" dirty="0" smtClean="0">
                <a:solidFill>
                  <a:srgbClr val="595959"/>
                </a:solidFill>
              </a:rPr>
              <a:t>*  </a:t>
            </a:r>
            <a:r>
              <a:rPr lang="fr-FR" sz="1000" dirty="0" err="1" smtClean="0">
                <a:solidFill>
                  <a:srgbClr val="595959"/>
                </a:solidFill>
              </a:rPr>
              <a:t>Rapid</a:t>
            </a:r>
            <a:r>
              <a:rPr lang="fr-FR" sz="1000" dirty="0" smtClean="0">
                <a:solidFill>
                  <a:srgbClr val="595959"/>
                </a:solidFill>
              </a:rPr>
              <a:t> discrimination of </a:t>
            </a:r>
            <a:r>
              <a:rPr lang="fr-FR" sz="1000" dirty="0" err="1" smtClean="0">
                <a:solidFill>
                  <a:srgbClr val="595959"/>
                </a:solidFill>
              </a:rPr>
              <a:t>Legionella</a:t>
            </a:r>
            <a:r>
              <a:rPr lang="fr-FR" sz="1000" dirty="0" smtClean="0">
                <a:solidFill>
                  <a:srgbClr val="595959"/>
                </a:solidFill>
              </a:rPr>
              <a:t> by </a:t>
            </a:r>
            <a:r>
              <a:rPr lang="fr-FR" sz="1000" dirty="0" err="1" smtClean="0">
                <a:solidFill>
                  <a:srgbClr val="595959"/>
                </a:solidFill>
              </a:rPr>
              <a:t>matrix-assisted</a:t>
            </a:r>
            <a:r>
              <a:rPr lang="fr-FR" sz="1000" dirty="0" smtClean="0">
                <a:solidFill>
                  <a:srgbClr val="595959"/>
                </a:solidFill>
              </a:rPr>
              <a:t> laser </a:t>
            </a:r>
            <a:r>
              <a:rPr lang="fr-FR" sz="1000" dirty="0" err="1" smtClean="0">
                <a:solidFill>
                  <a:srgbClr val="595959"/>
                </a:solidFill>
              </a:rPr>
              <a:t>desorption</a:t>
            </a:r>
            <a:r>
              <a:rPr lang="fr-FR" sz="1000" dirty="0" smtClean="0">
                <a:solidFill>
                  <a:srgbClr val="595959"/>
                </a:solidFill>
              </a:rPr>
              <a:t> </a:t>
            </a:r>
            <a:r>
              <a:rPr lang="fr-FR" sz="1000" dirty="0" err="1" smtClean="0">
                <a:solidFill>
                  <a:srgbClr val="595959"/>
                </a:solidFill>
              </a:rPr>
              <a:t>ionization</a:t>
            </a:r>
            <a:r>
              <a:rPr lang="fr-FR" sz="1000" dirty="0" smtClean="0">
                <a:solidFill>
                  <a:srgbClr val="595959"/>
                </a:solidFill>
              </a:rPr>
              <a:t> </a:t>
            </a:r>
            <a:r>
              <a:rPr lang="fr-FR" sz="1000" dirty="0" err="1" smtClean="0">
                <a:solidFill>
                  <a:srgbClr val="595959"/>
                </a:solidFill>
              </a:rPr>
              <a:t>time-of-flight</a:t>
            </a:r>
            <a:r>
              <a:rPr lang="fr-FR" sz="1000" dirty="0" smtClean="0">
                <a:solidFill>
                  <a:srgbClr val="595959"/>
                </a:solidFill>
              </a:rPr>
              <a:t> mass </a:t>
            </a:r>
            <a:r>
              <a:rPr lang="fr-FR" sz="1000" dirty="0" err="1" smtClean="0">
                <a:solidFill>
                  <a:srgbClr val="595959"/>
                </a:solidFill>
              </a:rPr>
              <a:t>spectrometry</a:t>
            </a:r>
            <a:r>
              <a:rPr lang="fr-FR" sz="1000" dirty="0" smtClean="0">
                <a:solidFill>
                  <a:srgbClr val="595959"/>
                </a:solidFill>
              </a:rPr>
              <a:t>. </a:t>
            </a:r>
            <a:r>
              <a:rPr lang="fr-FR" sz="1000" dirty="0" err="1" smtClean="0">
                <a:solidFill>
                  <a:srgbClr val="595959"/>
                </a:solidFill>
              </a:rPr>
              <a:t>Microbiol</a:t>
            </a:r>
            <a:r>
              <a:rPr lang="fr-FR" sz="1000" dirty="0" smtClean="0">
                <a:solidFill>
                  <a:srgbClr val="595959"/>
                </a:solidFill>
              </a:rPr>
              <a:t> </a:t>
            </a:r>
            <a:r>
              <a:rPr lang="fr-FR" sz="1000" dirty="0" err="1" smtClean="0">
                <a:solidFill>
                  <a:srgbClr val="595959"/>
                </a:solidFill>
              </a:rPr>
              <a:t>Res</a:t>
            </a:r>
            <a:r>
              <a:rPr lang="fr-FR" sz="1000" dirty="0" smtClean="0">
                <a:solidFill>
                  <a:srgbClr val="595959"/>
                </a:solidFill>
              </a:rPr>
              <a:t>, 2010, Mar 25</a:t>
            </a:r>
            <a:endParaRPr lang="fr-FR" sz="1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Microbiologie médicale – CHU Liège </a:t>
            </a:r>
            <a:r>
              <a:rPr lang="fr-FR" sz="2800" dirty="0" smtClean="0"/>
              <a:t>(1)</a:t>
            </a:r>
            <a:endParaRPr lang="fr-BE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BE" b="1" dirty="0" smtClean="0">
                <a:solidFill>
                  <a:schemeClr val="accent6"/>
                </a:solidFill>
              </a:rPr>
              <a:t>Mai 2009: MALDI </a:t>
            </a:r>
            <a:r>
              <a:rPr lang="fr-BE" b="1" dirty="0" err="1" smtClean="0">
                <a:solidFill>
                  <a:schemeClr val="accent6"/>
                </a:solidFill>
              </a:rPr>
              <a:t>Biotyper</a:t>
            </a:r>
            <a:r>
              <a:rPr lang="fr-BE" b="1" dirty="0" smtClean="0">
                <a:solidFill>
                  <a:schemeClr val="accent6"/>
                </a:solidFill>
              </a:rPr>
              <a:t> (</a:t>
            </a:r>
            <a:r>
              <a:rPr lang="fr-BE" b="1" dirty="0" err="1" smtClean="0">
                <a:solidFill>
                  <a:schemeClr val="accent6"/>
                </a:solidFill>
              </a:rPr>
              <a:t>Bruker</a:t>
            </a:r>
            <a:r>
              <a:rPr lang="fr-BE" b="1" dirty="0" smtClean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600" b="1" dirty="0" smtClean="0"/>
              <a:t>Evaluation de la base de données en parallèle des méthodes classiques pendant 2 mois</a:t>
            </a:r>
          </a:p>
          <a:p>
            <a:pPr marL="495300" indent="-495300">
              <a:buNone/>
            </a:pPr>
            <a:r>
              <a:rPr lang="fr-FR" sz="2600" b="1" u="sng" dirty="0" smtClean="0"/>
              <a:t>Algorithme décisionnel:</a:t>
            </a:r>
          </a:p>
          <a:p>
            <a:pPr marL="495300" indent="-495300">
              <a:buNone/>
            </a:pPr>
            <a:r>
              <a:rPr lang="fr-FR" sz="2600" dirty="0" smtClean="0"/>
              <a:t>MS Score ≥ 2.3: </a:t>
            </a:r>
            <a:r>
              <a:rPr lang="fr-FR" sz="2600" b="1" dirty="0" smtClean="0">
                <a:solidFill>
                  <a:srgbClr val="00CC00"/>
                </a:solidFill>
              </a:rPr>
              <a:t>Identification excellente</a:t>
            </a:r>
            <a:r>
              <a:rPr lang="fr-FR" sz="2600" dirty="0" smtClean="0">
                <a:solidFill>
                  <a:srgbClr val="00CC00"/>
                </a:solidFill>
              </a:rPr>
              <a:t> </a:t>
            </a:r>
          </a:p>
          <a:p>
            <a:pPr marL="495300" indent="-495300">
              <a:buNone/>
            </a:pPr>
            <a:r>
              <a:rPr lang="fr-FR" sz="2600" dirty="0" smtClean="0"/>
              <a:t>MS Score ≥ 2.0 et &lt; 2.3 et 3 premiers résultats identiques: </a:t>
            </a:r>
            <a:r>
              <a:rPr lang="fr-FR" sz="2600" b="1" dirty="0" smtClean="0">
                <a:solidFill>
                  <a:srgbClr val="FFCC00"/>
                </a:solidFill>
              </a:rPr>
              <a:t>Bonne identification</a:t>
            </a:r>
          </a:p>
          <a:p>
            <a:pPr marL="495300" indent="-495300">
              <a:buNone/>
            </a:pPr>
            <a:r>
              <a:rPr lang="fr-FR" sz="2600" dirty="0" smtClean="0"/>
              <a:t>MS Score ≥ 1.7 et &lt; 2.0 et 3 premiers résultats identiques: </a:t>
            </a:r>
            <a:r>
              <a:rPr lang="fr-FR" sz="2600" b="1" dirty="0" smtClean="0">
                <a:solidFill>
                  <a:srgbClr val="FF9966"/>
                </a:solidFill>
              </a:rPr>
              <a:t>Identification acceptable</a:t>
            </a:r>
          </a:p>
          <a:p>
            <a:pPr marL="457200" indent="-457200"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Microbiologie médicale – CHU Liège </a:t>
            </a:r>
            <a:r>
              <a:rPr lang="fr-FR" sz="2800" dirty="0" smtClean="0"/>
              <a:t>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747838"/>
            <a:ext cx="7313613" cy="5110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418 </a:t>
            </a:r>
            <a:r>
              <a:rPr lang="fr-FR" b="1" dirty="0" smtClean="0"/>
              <a:t>microorganismes </a:t>
            </a:r>
            <a:r>
              <a:rPr lang="fr-FR" b="1" dirty="0" smtClean="0"/>
              <a:t>testés</a:t>
            </a:r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Constantia" pitchFamily="18" charset="0"/>
              </a:rPr>
              <a:t>Total: </a:t>
            </a:r>
            <a:r>
              <a:rPr lang="fr-FR" dirty="0" smtClean="0">
                <a:latin typeface="Constantia" pitchFamily="18" charset="0"/>
              </a:rPr>
              <a:t>322 identifications sur 418 soit</a:t>
            </a:r>
            <a:r>
              <a:rPr lang="fr-FR" b="1" dirty="0" smtClean="0">
                <a:latin typeface="Constantia" pitchFamily="18" charset="0"/>
              </a:rPr>
              <a:t> 77%</a:t>
            </a:r>
          </a:p>
          <a:p>
            <a:pPr>
              <a:spcBef>
                <a:spcPct val="50000"/>
              </a:spcBef>
            </a:pPr>
            <a:r>
              <a:rPr lang="fr-BE" b="1" dirty="0" smtClean="0">
                <a:latin typeface="Constantia" pitchFamily="18" charset="0"/>
              </a:rPr>
              <a:t>Pas de mauvaises identifications</a:t>
            </a:r>
            <a:endParaRPr lang="fr-FR" b="1" dirty="0" smtClean="0">
              <a:latin typeface="Constantia" pitchFamily="18" charset="0"/>
            </a:endParaRPr>
          </a:p>
          <a:p>
            <a:pPr>
              <a:buNone/>
            </a:pPr>
            <a:endParaRPr lang="fr-BE" dirty="0"/>
          </a:p>
        </p:txBody>
      </p:sp>
      <p:graphicFrame>
        <p:nvGraphicFramePr>
          <p:cNvPr id="4" name="Group 44"/>
          <p:cNvGraphicFramePr>
            <a:graphicFrameLocks noGrp="1"/>
          </p:cNvGraphicFramePr>
          <p:nvPr/>
        </p:nvGraphicFramePr>
        <p:xfrm>
          <a:off x="914400" y="2205039"/>
          <a:ext cx="5334000" cy="3225432"/>
        </p:xfrm>
        <a:graphic>
          <a:graphicData uri="http://schemas.openxmlformats.org/drawingml/2006/table">
            <a:tbl>
              <a:tblPr/>
              <a:tblGrid>
                <a:gridCol w="1777492"/>
                <a:gridCol w="1779016"/>
                <a:gridCol w="1777492"/>
              </a:tblGrid>
              <a:tr h="686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Nombre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En accord avec la méthode de référence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862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Identifications excellentes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90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100%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Bonnes identifications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190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100%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Identifications acceptables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42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100%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Identifications non concluantes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36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2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Non identifiés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ＭＳ Ｐゴシック" pitchFamily="34" charset="-128"/>
                          <a:cs typeface="Arial" pitchFamily="34" charset="0"/>
                        </a:rPr>
                        <a:t>60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Microbiologie médicale – CHU Liège </a:t>
            </a:r>
            <a:r>
              <a:rPr lang="fr-FR" sz="2800" dirty="0" smtClean="0"/>
              <a:t>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5300" indent="-495300">
              <a:buFont typeface="Wingdings 2" pitchFamily="18" charset="2"/>
              <a:buAutoNum type="arabicPeriod" startAt="2"/>
            </a:pPr>
            <a:endParaRPr lang="fr-BE" sz="2800" b="1" dirty="0" smtClean="0"/>
          </a:p>
          <a:p>
            <a:pPr marL="495300" indent="-495300">
              <a:buFont typeface="Wingdings 2" pitchFamily="18" charset="2"/>
              <a:buAutoNum type="arabicPeriod" startAt="2"/>
            </a:pPr>
            <a:r>
              <a:rPr lang="fr-BE" sz="2800" b="1" dirty="0" smtClean="0"/>
              <a:t>Evaluation par groupes bactériens</a:t>
            </a:r>
          </a:p>
          <a:p>
            <a:pPr marL="495300" indent="-495300">
              <a:buFont typeface="Wingdings 2" pitchFamily="18" charset="2"/>
              <a:buNone/>
            </a:pPr>
            <a:endParaRPr lang="fr-BE" sz="2800" dirty="0" smtClean="0"/>
          </a:p>
          <a:p>
            <a:pPr marL="495300" indent="-495300">
              <a:buFont typeface="Wingdings 2" pitchFamily="18" charset="2"/>
              <a:buNone/>
            </a:pPr>
            <a:r>
              <a:rPr lang="fr-BE" sz="2800" dirty="0" smtClean="0"/>
              <a:t>Passage de x souches de chaque espèce fréquente:</a:t>
            </a:r>
          </a:p>
          <a:p>
            <a:pPr marL="495300" indent="-495300">
              <a:buFont typeface="Wingdings 2" pitchFamily="18" charset="2"/>
              <a:buNone/>
            </a:pPr>
            <a:r>
              <a:rPr lang="fr-BE" sz="28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fr-BE" sz="2800" dirty="0" smtClean="0"/>
              <a:t>Pas de discordance décelée *</a:t>
            </a:r>
            <a:endParaRPr lang="fr-FR" sz="2800" dirty="0" smtClean="0"/>
          </a:p>
          <a:p>
            <a:pPr>
              <a:buNone/>
            </a:pP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Microbiologie médicale – CHU Liège </a:t>
            </a:r>
            <a:r>
              <a:rPr lang="fr-FR" sz="2800" dirty="0" smtClean="0"/>
              <a:t>(4)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5289550" cy="4525963"/>
          </a:xfrm>
        </p:spPr>
        <p:txBody>
          <a:bodyPr>
            <a:normAutofit fontScale="77500" lnSpcReduction="20000"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fr-BE" sz="2800" b="1" dirty="0" smtClean="0"/>
              <a:t>     Depuis juillet 2009:</a:t>
            </a:r>
          </a:p>
          <a:p>
            <a:pPr marL="495300" indent="-495300" algn="ctr">
              <a:buNone/>
            </a:pPr>
            <a:r>
              <a:rPr lang="fr-BE" sz="2800" dirty="0" smtClean="0"/>
              <a:t>       </a:t>
            </a:r>
            <a:r>
              <a:rPr lang="fr-BE" sz="2800" b="1" dirty="0" smtClean="0"/>
              <a:t>Identification bactérienne de première ligne: </a:t>
            </a:r>
          </a:p>
          <a:p>
            <a:pPr marL="495300" indent="-495300" algn="ctr">
              <a:buNone/>
            </a:pP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Microflex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MALDI-TOF MS</a:t>
            </a:r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</a:t>
            </a:r>
            <a:r>
              <a:rPr lang="fr-FR" sz="2800" dirty="0" smtClean="0"/>
              <a:t>(</a:t>
            </a:r>
            <a:r>
              <a:rPr lang="fr-FR" sz="2800" dirty="0" err="1" smtClean="0"/>
              <a:t>Bruker</a:t>
            </a:r>
            <a:r>
              <a:rPr lang="fr-FR" sz="2800" dirty="0" smtClean="0"/>
              <a:t> </a:t>
            </a:r>
            <a:r>
              <a:rPr lang="fr-FR" sz="2800" dirty="0" err="1" smtClean="0"/>
              <a:t>Daltonics</a:t>
            </a:r>
            <a:r>
              <a:rPr lang="fr-FR" sz="2800" dirty="0" smtClean="0"/>
              <a:t>)</a:t>
            </a:r>
            <a:endParaRPr lang="fr-BE" sz="2800" dirty="0" smtClean="0"/>
          </a:p>
          <a:p>
            <a:pPr marL="495300" indent="-495300">
              <a:buNone/>
            </a:pPr>
            <a:endParaRPr lang="fr-BE" dirty="0" smtClean="0"/>
          </a:p>
          <a:p>
            <a:pPr marL="495300" indent="-495300"/>
            <a:r>
              <a:rPr lang="fr-BE" b="1" dirty="0" smtClean="0"/>
              <a:t>Acceptation des identifications sur base des scores d’appariement selon un algorithme défini.</a:t>
            </a:r>
          </a:p>
          <a:p>
            <a:pPr marL="495300" indent="-495300"/>
            <a:r>
              <a:rPr lang="fr-BE" b="1" dirty="0" smtClean="0"/>
              <a:t>Méthode d’identification de seconde ligne</a:t>
            </a:r>
            <a:r>
              <a:rPr lang="fr-BE" b="1" dirty="0" smtClean="0"/>
              <a:t> </a:t>
            </a:r>
            <a:r>
              <a:rPr lang="fr-BE" b="1" dirty="0" smtClean="0"/>
              <a:t>si nécessaire</a:t>
            </a:r>
            <a:r>
              <a:rPr lang="fr-BE" b="1" dirty="0" smtClean="0"/>
              <a:t>: </a:t>
            </a:r>
            <a:r>
              <a:rPr lang="fr-BE" b="1" dirty="0" smtClean="0"/>
              <a:t>méthodes phénotypiques classiques</a:t>
            </a: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05000"/>
            <a:ext cx="29400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Microbiologie médicale – CHU Liège </a:t>
            </a:r>
            <a:r>
              <a:rPr lang="fr-FR" sz="2800" dirty="0" smtClean="0"/>
              <a:t>(5)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Evaluation: Février 2010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1371600" y="2209800"/>
          <a:ext cx="6477000" cy="4480559"/>
        </p:xfrm>
        <a:graphic>
          <a:graphicData uri="http://schemas.openxmlformats.org/drawingml/2006/table">
            <a:tbl>
              <a:tblPr/>
              <a:tblGrid>
                <a:gridCol w="2159000"/>
                <a:gridCol w="2159000"/>
                <a:gridCol w="2159000"/>
              </a:tblGrid>
              <a:tr h="71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Groupe bactérien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Nombre de souches testées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Identifications acceptées selon l’algorithme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Entérobactéries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541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9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Non fermentants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95,6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9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Staphylocoques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9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Streptocoques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02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Haemophilus / Moraxella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97,6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9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Neisseria sp.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9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Campylobacter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 </a:t>
                      </a:r>
                      <a:r>
                        <a:rPr kumimoji="0" 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sp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9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Anaérobies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95,2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9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1013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Levures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dirty="0" smtClean="0"/>
              <a:t>Identification directe: mauvais résultats si on utilise l’algorithme choisi</a:t>
            </a:r>
          </a:p>
          <a:p>
            <a:r>
              <a:rPr lang="fr-BE" dirty="0" smtClean="0"/>
              <a:t>Extraction liquide à l’acide formique: peu contributive et trop longue en routine</a:t>
            </a:r>
          </a:p>
          <a:p>
            <a:pPr>
              <a:buNone/>
            </a:pPr>
            <a:r>
              <a:rPr lang="fr-BE" dirty="0" smtClean="0"/>
              <a:t>→ Extraction directe à l’acide formique et double dépôt</a:t>
            </a:r>
          </a:p>
          <a:p>
            <a:pPr marL="742950" lvl="1" indent="-285750">
              <a:buNone/>
            </a:pPr>
            <a:endParaRPr lang="fr-BE" sz="2400" dirty="0" smtClean="0"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None/>
            </a:pPr>
            <a:r>
              <a:rPr lang="fr-BE" sz="2400" b="1" dirty="0" smtClean="0">
                <a:ea typeface="ＭＳ Ｐゴシック" pitchFamily="34" charset="-128"/>
                <a:cs typeface="Arial" pitchFamily="34" charset="0"/>
              </a:rPr>
              <a:t>Algorithme adapté:</a:t>
            </a:r>
          </a:p>
          <a:p>
            <a:pPr marL="742950" lvl="1" indent="-285750">
              <a:buNone/>
            </a:pPr>
            <a:r>
              <a:rPr lang="fr-FR" sz="2400" dirty="0" smtClean="0">
                <a:ea typeface="ＭＳ Ｐゴシック" pitchFamily="34" charset="-128"/>
              </a:rPr>
              <a:t>MS Score ≥ 1.4 </a:t>
            </a:r>
            <a:r>
              <a:rPr lang="fr-FR" sz="2400" b="1" dirty="0" smtClean="0">
                <a:ea typeface="ＭＳ Ｐゴシック" pitchFamily="34" charset="-128"/>
              </a:rPr>
              <a:t>et</a:t>
            </a:r>
            <a:r>
              <a:rPr lang="fr-FR" sz="2400" dirty="0" smtClean="0">
                <a:ea typeface="ＭＳ Ｐゴシック" pitchFamily="34" charset="-128"/>
              </a:rPr>
              <a:t> 3 premiers résultats identiques </a:t>
            </a:r>
            <a:r>
              <a:rPr lang="fr-FR" sz="2400" b="1" dirty="0" smtClean="0">
                <a:ea typeface="ＭＳ Ｐゴシック" pitchFamily="34" charset="-128"/>
              </a:rPr>
              <a:t>et</a:t>
            </a:r>
            <a:r>
              <a:rPr lang="fr-FR" sz="2400" dirty="0" smtClean="0">
                <a:ea typeface="ＭＳ Ｐゴシック" pitchFamily="34" charset="-128"/>
              </a:rPr>
              <a:t> aspect des colonies sur gélose cohérent avec l’identification: </a:t>
            </a:r>
            <a:r>
              <a:rPr lang="fr-FR" sz="2400" b="1" dirty="0" smtClean="0">
                <a:solidFill>
                  <a:srgbClr val="FF9966"/>
                </a:solidFill>
                <a:ea typeface="ＭＳ Ｐゴシック" pitchFamily="34" charset="-128"/>
              </a:rPr>
              <a:t>Identification acceptable</a:t>
            </a:r>
            <a:endParaRPr lang="fr-BE" sz="2400" dirty="0"/>
          </a:p>
        </p:txBody>
      </p:sp>
      <p:pic>
        <p:nvPicPr>
          <p:cNvPr id="4" name="Image 3" descr="Candida_tropicalis_s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013" y="228601"/>
            <a:ext cx="152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Microbiologie médicale – CHU Liège </a:t>
            </a:r>
            <a:r>
              <a:rPr lang="fr-FR" sz="2800" dirty="0" smtClean="0"/>
              <a:t>(6)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905000"/>
            <a:ext cx="7313613" cy="430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Développements en cours:</a:t>
            </a:r>
          </a:p>
          <a:p>
            <a:r>
              <a:rPr lang="fr-FR" b="1" dirty="0" smtClean="0"/>
              <a:t>Identification directe des bactéries présentes dans les hémocultures positives</a:t>
            </a:r>
          </a:p>
          <a:p>
            <a:pPr lvl="1"/>
            <a:r>
              <a:rPr lang="fr-FR" dirty="0" smtClean="0"/>
              <a:t>A partir des flacons d’hémoculture anaérobie </a:t>
            </a:r>
            <a:r>
              <a:rPr lang="fr-FR" dirty="0" err="1" smtClean="0"/>
              <a:t>BacT</a:t>
            </a:r>
            <a:r>
              <a:rPr lang="fr-FR" dirty="0" smtClean="0"/>
              <a:t>/</a:t>
            </a:r>
            <a:r>
              <a:rPr lang="fr-FR" dirty="0" err="1" smtClean="0"/>
              <a:t>Alert</a:t>
            </a:r>
            <a:r>
              <a:rPr lang="fr-FR" dirty="0" smtClean="0"/>
              <a:t> (</a:t>
            </a:r>
            <a:r>
              <a:rPr lang="fr-FR" dirty="0" err="1" smtClean="0"/>
              <a:t>BioMérieux</a:t>
            </a:r>
            <a:r>
              <a:rPr lang="fr-FR" dirty="0" smtClean="0"/>
              <a:t>) sans charbon</a:t>
            </a:r>
          </a:p>
          <a:p>
            <a:pPr lvl="1"/>
            <a:endParaRPr lang="fr-FR" b="1" dirty="0" smtClean="0"/>
          </a:p>
          <a:p>
            <a:pPr lvl="1"/>
            <a:r>
              <a:rPr lang="fr-FR" b="1" dirty="0" smtClean="0"/>
              <a:t>Différents protocoles testés</a:t>
            </a:r>
          </a:p>
          <a:p>
            <a:pPr lvl="2"/>
            <a:r>
              <a:rPr lang="fr-FR" dirty="0" smtClean="0"/>
              <a:t>Centrifugations différentielles</a:t>
            </a:r>
          </a:p>
          <a:p>
            <a:pPr lvl="2"/>
            <a:r>
              <a:rPr lang="fr-FR" dirty="0" smtClean="0"/>
              <a:t>Lyse à la saponine</a:t>
            </a:r>
          </a:p>
          <a:p>
            <a:pPr lvl="2"/>
            <a:r>
              <a:rPr lang="fr-FR" dirty="0" smtClean="0"/>
              <a:t>MALDI </a:t>
            </a:r>
            <a:r>
              <a:rPr lang="fr-FR" dirty="0" err="1" smtClean="0"/>
              <a:t>Sepsityper</a:t>
            </a:r>
            <a:r>
              <a:rPr lang="fr-FR" dirty="0" smtClean="0"/>
              <a:t> Kit (</a:t>
            </a:r>
            <a:r>
              <a:rPr lang="fr-FR" dirty="0" err="1" smtClean="0"/>
              <a:t>Bruker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rcRect l="46601"/>
          <a:stretch>
            <a:fillRect/>
          </a:stretch>
        </p:blipFill>
        <p:spPr>
          <a:xfrm>
            <a:off x="8228013" y="2636912"/>
            <a:ext cx="824965" cy="22122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576" y="465313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264024"/>
          </a:xfrm>
        </p:spPr>
        <p:txBody>
          <a:bodyPr/>
          <a:lstStyle/>
          <a:p>
            <a:r>
              <a:rPr lang="fr-BE" sz="4400" dirty="0" smtClean="0"/>
              <a:t>MALDI </a:t>
            </a:r>
            <a:r>
              <a:rPr lang="fr-BE" sz="4400" dirty="0" err="1" smtClean="0"/>
              <a:t>Sepsityper</a:t>
            </a:r>
            <a:r>
              <a:rPr lang="fr-BE" sz="4400" dirty="0" smtClean="0"/>
              <a:t> kit </a:t>
            </a:r>
            <a:r>
              <a:rPr lang="fr-BE" sz="2400" dirty="0" smtClean="0"/>
              <a:t>(</a:t>
            </a:r>
            <a:r>
              <a:rPr lang="fr-BE" sz="2400" dirty="0" err="1" smtClean="0"/>
              <a:t>Bruker</a:t>
            </a:r>
            <a:r>
              <a:rPr lang="fr-BE" sz="2400" dirty="0" smtClean="0"/>
              <a:t>)</a:t>
            </a:r>
            <a:endParaRPr lang="fr-BE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424936" cy="573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Espèces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Nombre de souches testées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-112" charset="0"/>
                          <a:ea typeface="Arial" pitchFamily="-112" charset="0"/>
                          <a:cs typeface="Arial" pitchFamily="-112" charset="0"/>
                        </a:rPr>
                        <a:t>Identifications acceptées en fonction de l’algorithme (%)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Gram </a:t>
                      </a:r>
                      <a:r>
                        <a:rPr lang="fr-BE" sz="1400" b="1" dirty="0" err="1" smtClean="0"/>
                        <a:t>negatif</a:t>
                      </a:r>
                      <a:r>
                        <a:rPr lang="fr-BE" sz="1400" b="1" baseline="0" dirty="0" err="1" smtClean="0"/>
                        <a:t>s</a:t>
                      </a:r>
                      <a:r>
                        <a:rPr lang="fr-BE" sz="1400" b="1" baseline="0" smtClean="0"/>
                        <a:t> </a:t>
                      </a:r>
                      <a:r>
                        <a:rPr lang="fr-BE" sz="1400" b="1" smtClean="0"/>
                        <a:t>(pas</a:t>
                      </a:r>
                      <a:r>
                        <a:rPr lang="fr-BE" sz="1400" b="1" baseline="0" smtClean="0"/>
                        <a:t> </a:t>
                      </a:r>
                      <a:r>
                        <a:rPr lang="fr-BE" sz="1400" b="1" baseline="0" dirty="0" smtClean="0"/>
                        <a:t>d’</a:t>
                      </a:r>
                      <a:r>
                        <a:rPr lang="fr-BE" sz="1400" b="1" dirty="0" smtClean="0"/>
                        <a:t>extraction)</a:t>
                      </a:r>
                      <a:endParaRPr lang="fr-BE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K. </a:t>
                      </a:r>
                      <a:r>
                        <a:rPr lang="fr-BE" sz="1400" i="1" dirty="0" err="1" smtClean="0"/>
                        <a:t>pneumoniae</a:t>
                      </a:r>
                      <a:endParaRPr lang="fr-BE" sz="1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4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4 (100%)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P. </a:t>
                      </a:r>
                      <a:r>
                        <a:rPr lang="fr-BE" sz="1400" i="1" dirty="0" err="1" smtClean="0"/>
                        <a:t>rettgeri</a:t>
                      </a:r>
                      <a:endParaRPr lang="fr-BE" sz="1400" i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  (100%)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S. </a:t>
                      </a:r>
                      <a:r>
                        <a:rPr lang="fr-BE" sz="1400" i="1" dirty="0" err="1" smtClean="0"/>
                        <a:t>marcescens</a:t>
                      </a:r>
                      <a:endParaRPr lang="fr-BE" sz="1400" i="1" dirty="0"/>
                    </a:p>
                  </a:txBody>
                  <a:tcPr>
                    <a:solidFill>
                      <a:srgbClr val="FDE9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2</a:t>
                      </a:r>
                      <a:endParaRPr lang="fr-BE" sz="1400" dirty="0"/>
                    </a:p>
                  </a:txBody>
                  <a:tcPr>
                    <a:solidFill>
                      <a:srgbClr val="FDE9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2 (100%)</a:t>
                      </a:r>
                      <a:endParaRPr lang="fr-BE" sz="1400" dirty="0"/>
                    </a:p>
                  </a:txBody>
                  <a:tcPr>
                    <a:solidFill>
                      <a:srgbClr val="FDE9D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E. </a:t>
                      </a:r>
                      <a:r>
                        <a:rPr lang="fr-BE" sz="1400" i="1" dirty="0" err="1" smtClean="0"/>
                        <a:t>cloacae</a:t>
                      </a:r>
                      <a:endParaRPr lang="fr-BE" sz="1400" i="1" dirty="0"/>
                    </a:p>
                  </a:txBody>
                  <a:tcPr>
                    <a:solidFill>
                      <a:srgbClr val="FCD3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</a:t>
                      </a:r>
                      <a:endParaRPr lang="fr-BE" sz="1400" dirty="0"/>
                    </a:p>
                  </a:txBody>
                  <a:tcPr>
                    <a:solidFill>
                      <a:srgbClr val="FCD3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 (100%)</a:t>
                      </a:r>
                      <a:endParaRPr lang="fr-BE" sz="1400" dirty="0"/>
                    </a:p>
                  </a:txBody>
                  <a:tcPr>
                    <a:solidFill>
                      <a:srgbClr val="FCD3A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E. coli</a:t>
                      </a:r>
                      <a:endParaRPr lang="fr-BE" sz="1400" i="1" dirty="0"/>
                    </a:p>
                  </a:txBody>
                  <a:tcPr>
                    <a:solidFill>
                      <a:srgbClr val="FDE9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4</a:t>
                      </a:r>
                      <a:endParaRPr lang="fr-BE" sz="1400" dirty="0"/>
                    </a:p>
                  </a:txBody>
                  <a:tcPr>
                    <a:solidFill>
                      <a:srgbClr val="FDE9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4 (100%)</a:t>
                      </a:r>
                      <a:endParaRPr lang="fr-BE" sz="1400" dirty="0"/>
                    </a:p>
                  </a:txBody>
                  <a:tcPr>
                    <a:solidFill>
                      <a:srgbClr val="FDE9D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TOTAL Gram </a:t>
                      </a:r>
                      <a:r>
                        <a:rPr lang="fr-BE" sz="1400" b="1" dirty="0" err="1" smtClean="0"/>
                        <a:t>negatifs</a:t>
                      </a:r>
                      <a:endParaRPr lang="fr-BE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12</a:t>
                      </a:r>
                      <a:endParaRPr lang="fr-BE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12 (100%)</a:t>
                      </a:r>
                      <a:endParaRPr lang="fr-BE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Gram Positifs (Extraction)</a:t>
                      </a:r>
                      <a:endParaRPr lang="fr-BE" sz="1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S. aureus</a:t>
                      </a:r>
                      <a:endParaRPr lang="fr-BE" sz="1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3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3 (100%)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S. </a:t>
                      </a:r>
                      <a:r>
                        <a:rPr lang="fr-BE" sz="1400" i="1" dirty="0" err="1" smtClean="0"/>
                        <a:t>epidermidis</a:t>
                      </a:r>
                      <a:endParaRPr lang="fr-BE" sz="1400" i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5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4 (80%)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S. </a:t>
                      </a:r>
                      <a:r>
                        <a:rPr lang="fr-BE" sz="1400" i="1" dirty="0" err="1" smtClean="0"/>
                        <a:t>hominis</a:t>
                      </a:r>
                      <a:endParaRPr lang="fr-BE" sz="1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0 (0%)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S. </a:t>
                      </a:r>
                      <a:r>
                        <a:rPr lang="fr-BE" sz="1400" i="1" dirty="0" err="1" smtClean="0"/>
                        <a:t>capitis</a:t>
                      </a:r>
                      <a:endParaRPr lang="fr-BE" sz="1400" i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2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2 (100%)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E. </a:t>
                      </a:r>
                      <a:r>
                        <a:rPr lang="fr-BE" sz="1400" i="1" dirty="0" err="1" smtClean="0"/>
                        <a:t>faecium</a:t>
                      </a:r>
                      <a:endParaRPr lang="fr-BE" sz="1400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 (100%)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i="1" dirty="0" smtClean="0"/>
                        <a:t>S. </a:t>
                      </a:r>
                      <a:r>
                        <a:rPr lang="fr-BE" sz="1400" i="1" dirty="0" err="1" smtClean="0"/>
                        <a:t>pneumoniae</a:t>
                      </a:r>
                      <a:endParaRPr lang="fr-BE" sz="1400" i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3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0 (0%)         (Pas de culot)</a:t>
                      </a:r>
                      <a:endParaRPr lang="fr-BE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TOTAL Gram positifs</a:t>
                      </a:r>
                      <a:endParaRPr lang="fr-BE" sz="1400" b="1" dirty="0"/>
                    </a:p>
                  </a:txBody>
                  <a:tcPr>
                    <a:solidFill>
                      <a:srgbClr val="946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15</a:t>
                      </a:r>
                      <a:endParaRPr lang="fr-BE" sz="1400" b="1" dirty="0"/>
                    </a:p>
                  </a:txBody>
                  <a:tcPr>
                    <a:solidFill>
                      <a:srgbClr val="946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10 (66%)</a:t>
                      </a:r>
                      <a:endParaRPr lang="fr-BE" sz="1400" b="1" dirty="0"/>
                    </a:p>
                  </a:txBody>
                  <a:tcPr>
                    <a:solidFill>
                      <a:srgbClr val="946CD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bg1"/>
                          </a:solidFill>
                        </a:rPr>
                        <a:t>22 (81%)</a:t>
                      </a:r>
                      <a:endParaRPr lang="fr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Microbiologie Médicale–             </a:t>
            </a:r>
            <a:r>
              <a:rPr lang="fr-FR" sz="4400" dirty="0" smtClean="0"/>
              <a:t>CHU Liège </a:t>
            </a:r>
            <a:r>
              <a:rPr lang="fr-FR" sz="2800" dirty="0" smtClean="0"/>
              <a:t>(7)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Développements en cours :</a:t>
            </a:r>
          </a:p>
          <a:p>
            <a:r>
              <a:rPr lang="fr-FR" u="sng" dirty="0" smtClean="0"/>
              <a:t>Identification de:</a:t>
            </a:r>
          </a:p>
          <a:p>
            <a:pPr lvl="1">
              <a:buNone/>
            </a:pPr>
            <a:endParaRPr lang="fr-FR" sz="2400" dirty="0" smtClean="0"/>
          </a:p>
          <a:p>
            <a:pPr lvl="1"/>
            <a:r>
              <a:rPr lang="fr-FR" sz="2400" b="1" dirty="0" smtClean="0"/>
              <a:t>Champignons</a:t>
            </a:r>
          </a:p>
          <a:p>
            <a:pPr lvl="2"/>
            <a:r>
              <a:rPr lang="fr-FR" sz="2400" dirty="0" smtClean="0"/>
              <a:t>Projet international </a:t>
            </a:r>
            <a:r>
              <a:rPr lang="fr-FR" sz="2400" dirty="0" err="1" smtClean="0"/>
              <a:t>Bruker</a:t>
            </a:r>
            <a:r>
              <a:rPr lang="fr-FR" sz="2400" dirty="0" smtClean="0"/>
              <a:t>: Champignons filamenteux</a:t>
            </a:r>
          </a:p>
          <a:p>
            <a:pPr lvl="1"/>
            <a:endParaRPr lang="fr-FR" sz="2400" dirty="0" smtClean="0"/>
          </a:p>
          <a:p>
            <a:pPr lvl="1"/>
            <a:r>
              <a:rPr lang="fr-FR" sz="2400" b="1" dirty="0" smtClean="0"/>
              <a:t>Anaérobies</a:t>
            </a:r>
          </a:p>
          <a:p>
            <a:pPr lvl="1"/>
            <a:endParaRPr lang="fr-FR" sz="2400" dirty="0" smtClean="0"/>
          </a:p>
          <a:p>
            <a:pPr lvl="1"/>
            <a:r>
              <a:rPr lang="fr-FR" sz="2400" b="1" dirty="0" smtClean="0"/>
              <a:t>Mycobactéries</a:t>
            </a:r>
          </a:p>
          <a:p>
            <a:pPr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191000"/>
            <a:ext cx="1606766" cy="1374538"/>
          </a:xfrm>
          <a:prstGeom prst="rect">
            <a:avLst/>
          </a:prstGeom>
        </p:spPr>
      </p:pic>
      <p:pic>
        <p:nvPicPr>
          <p:cNvPr id="5" name="Image 4" descr="Aspergillus_flav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76872"/>
            <a:ext cx="11430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4_accueil_cmt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8" y="5229200"/>
            <a:ext cx="1143000" cy="10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Identification bactérienne </a:t>
            </a:r>
            <a:r>
              <a:rPr lang="fr-FR" sz="2800" dirty="0" smtClean="0"/>
              <a:t>(1)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Stratégie classique</a:t>
            </a:r>
            <a:endParaRPr lang="fr-FR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2271713"/>
            <a:ext cx="4040188" cy="26812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000" dirty="0" smtClean="0"/>
              <a:t>A partir d’une culture sur milieu solide:</a:t>
            </a:r>
          </a:p>
          <a:p>
            <a:r>
              <a:rPr lang="fr-FR" dirty="0" smtClean="0"/>
              <a:t>Coloration de Gram</a:t>
            </a:r>
          </a:p>
          <a:p>
            <a:r>
              <a:rPr lang="fr-FR" dirty="0" smtClean="0"/>
              <a:t>Tests rapides: oxydase, catalase…</a:t>
            </a:r>
          </a:p>
          <a:p>
            <a:r>
              <a:rPr lang="fr-FR" dirty="0" smtClean="0"/>
              <a:t>Tests phénotypiques</a:t>
            </a:r>
          </a:p>
          <a:p>
            <a:pPr lvl="1"/>
            <a:r>
              <a:rPr lang="fr-FR" dirty="0" smtClean="0"/>
              <a:t>Caractères biochimiques</a:t>
            </a:r>
            <a:r>
              <a:rPr lang="fr-FR" sz="2800" dirty="0" smtClean="0"/>
              <a:t> 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7391400" y="1752599"/>
            <a:ext cx="1295400" cy="422275"/>
          </a:xfrm>
        </p:spPr>
        <p:txBody>
          <a:bodyPr>
            <a:normAutofit fontScale="92500" lnSpcReduction="10000"/>
          </a:bodyPr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46" y="4648200"/>
            <a:ext cx="3175000" cy="2057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174874"/>
            <a:ext cx="1457555" cy="109025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2266995"/>
            <a:ext cx="1054100" cy="99813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349" y="2266995"/>
            <a:ext cx="1064451" cy="9981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388" y="3733800"/>
            <a:ext cx="4541830" cy="62308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57200" y="5141294"/>
            <a:ext cx="373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Unique évolution au cours des années: 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Automatisation et miniaturisation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Bruker</a:t>
            </a:r>
            <a:r>
              <a:rPr lang="fr-BE" dirty="0" smtClean="0"/>
              <a:t>   VS   </a:t>
            </a:r>
            <a:r>
              <a:rPr lang="fr-BE" dirty="0" err="1" smtClean="0"/>
              <a:t>Shimadzu</a:t>
            </a:r>
            <a:endParaRPr lang="fr-BE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850" y="1700808"/>
            <a:ext cx="8424863" cy="181588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fr-BE" sz="2800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fr-BE" sz="2800" dirty="0">
                <a:solidFill>
                  <a:schemeClr val="tx2"/>
                </a:solidFill>
                <a:cs typeface="Browallia New" pitchFamily="34" charset="-34"/>
              </a:rPr>
              <a:t>Bases de données fiables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fr-BE" sz="2800" dirty="0">
                <a:solidFill>
                  <a:schemeClr val="tx2"/>
                </a:solidFill>
                <a:cs typeface="Browallia New" pitchFamily="34" charset="-34"/>
              </a:rPr>
              <a:t> Facilités d’utilisation comparables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fr-BE" sz="2800" dirty="0">
                <a:solidFill>
                  <a:schemeClr val="tx2"/>
                </a:solidFill>
                <a:cs typeface="Browallia New" pitchFamily="34" charset="-34"/>
              </a:rPr>
              <a:t> Coûts comparables</a:t>
            </a:r>
            <a:endParaRPr lang="fr-FR" sz="2800" dirty="0">
              <a:solidFill>
                <a:schemeClr val="tx2"/>
              </a:solidFill>
              <a:cs typeface="Browallia New" pitchFamily="34" charset="-34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3933825"/>
            <a:ext cx="4038600" cy="239077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Service commercial efficace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Interlocuteur francophone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Service après-vente excellent: Helpdesk, technicien belge très disponible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4648200" y="3933825"/>
            <a:ext cx="4038600" cy="2390775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fr-BE" sz="20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Service commercial peu satisfaisant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fr-BE" sz="2000" b="0" i="0" u="none" strike="noStrike" kern="1200" cap="none" spc="0" normalizeH="0" baseline="0" noProof="0" smtClean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l"/>
              <a:tabLst/>
              <a:defRPr/>
            </a:pPr>
            <a:endParaRPr kumimoji="0" lang="fr-BE" sz="2000" b="0" i="0" u="none" strike="noStrike" kern="1200" cap="none" spc="0" normalizeH="0" baseline="0" noProof="0" smtClean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80000"/>
              <a:buFont typeface="Wingdings 2" pitchFamily="18" charset="2"/>
              <a:buNone/>
              <a:tabLst/>
              <a:defRPr/>
            </a:pPr>
            <a:endParaRPr kumimoji="0" lang="fr-FR" sz="2000" b="0" i="0" u="none" strike="noStrike" kern="1200" cap="none" spc="0" normalizeH="0" baseline="0" noProof="0" smtClean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Discussion </a:t>
            </a:r>
            <a:r>
              <a:rPr lang="fr-FR" sz="2800" dirty="0" smtClean="0"/>
              <a:t>(1)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786970"/>
          <a:ext cx="8229600" cy="488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743200"/>
                <a:gridCol w="19812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MALDI-TOF MS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Identifications</a:t>
                      </a:r>
                      <a:r>
                        <a:rPr lang="fr-FR" sz="1600" baseline="0" dirty="0" smtClean="0"/>
                        <a:t> phénotypiques par caractères biochimiques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Biologie moléculaire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Dépôt direct                 Extraction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Durée de préparation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5 minutes                      20 minutes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 à 20 minutes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60 minutes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Durée d’identification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2 minutes                       2 minutes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 à 48 heures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45 minutes à 48 heures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Coût (consommables)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  0,1 €/</a:t>
                      </a:r>
                      <a:r>
                        <a:rPr lang="fr-FR" sz="1400" dirty="0" err="1" smtClean="0"/>
                        <a:t>éch</a:t>
                      </a:r>
                      <a:r>
                        <a:rPr lang="fr-FR" sz="1400" baseline="0" dirty="0" smtClean="0"/>
                        <a:t>  </a:t>
                      </a:r>
                      <a:r>
                        <a:rPr lang="fr-FR" sz="1400" dirty="0" smtClean="0"/>
                        <a:t>                        0,5 €/</a:t>
                      </a:r>
                      <a:r>
                        <a:rPr lang="fr-FR" sz="1400" dirty="0" err="1" smtClean="0"/>
                        <a:t>éch</a:t>
                      </a:r>
                      <a:endParaRPr lang="fr-FR" sz="1400" dirty="0" smtClean="0"/>
                    </a:p>
                    <a:p>
                      <a:endParaRPr lang="fr-FR" sz="1400" dirty="0" smtClean="0"/>
                    </a:p>
                    <a:p>
                      <a:pPr algn="ctr"/>
                      <a:r>
                        <a:rPr lang="fr-FR" sz="1400" dirty="0" err="1" smtClean="0"/>
                        <a:t>Sepsityper</a:t>
                      </a:r>
                      <a:r>
                        <a:rPr lang="fr-FR" sz="1400" dirty="0" smtClean="0"/>
                        <a:t> kit: 4 €/</a:t>
                      </a:r>
                      <a:r>
                        <a:rPr lang="fr-FR" sz="1400" dirty="0" err="1" smtClean="0"/>
                        <a:t>éch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5 €/</a:t>
                      </a:r>
                      <a:r>
                        <a:rPr lang="fr-FR" sz="1400" dirty="0" err="1" smtClean="0"/>
                        <a:t>éch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30-50 €/</a:t>
                      </a:r>
                      <a:r>
                        <a:rPr lang="fr-FR" sz="1400" dirty="0" err="1" smtClean="0"/>
                        <a:t>éch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Identifications possibles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Bactéries aérobies/anaérobies</a:t>
                      </a:r>
                    </a:p>
                    <a:p>
                      <a:pPr algn="ctr"/>
                      <a:r>
                        <a:rPr lang="fr-FR" sz="1400" dirty="0" smtClean="0"/>
                        <a:t>Levures</a:t>
                      </a:r>
                    </a:p>
                    <a:p>
                      <a:r>
                        <a:rPr lang="fr-FR" sz="1400" dirty="0" smtClean="0"/>
                        <a:t>                                         Mycobactéries</a:t>
                      </a:r>
                    </a:p>
                    <a:p>
                      <a:r>
                        <a:rPr lang="fr-FR" sz="1400" dirty="0" smtClean="0"/>
                        <a:t>                                         Champignons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r>
                        <a:rPr lang="fr-FR" sz="1400" baseline="0" dirty="0" smtClean="0"/>
                        <a:t>                                         filamenteux                                                                 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Espèces les plus fréquentes d’intérêt clinique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Toutes théoriquement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Compétence requise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Basique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Modérée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Elevée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141763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Comparaison spectrométrie de masse MALDI-TOF     </a:t>
            </a:r>
            <a:r>
              <a:rPr lang="fr-FR" b="1" dirty="0" smtClean="0">
                <a:solidFill>
                  <a:srgbClr val="595959"/>
                </a:solidFill>
              </a:rPr>
              <a:t>vs</a:t>
            </a:r>
            <a:r>
              <a:rPr lang="fr-FR" dirty="0" smtClean="0">
                <a:solidFill>
                  <a:srgbClr val="595959"/>
                </a:solidFill>
              </a:rPr>
              <a:t>      autres méthodes d’identification</a:t>
            </a:r>
            <a:endParaRPr lang="fr-FR" dirty="0">
              <a:solidFill>
                <a:srgbClr val="5959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687762"/>
            <a:ext cx="1066800" cy="350838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057400" y="4191000"/>
            <a:ext cx="1066800" cy="350838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95600" y="6072981"/>
            <a:ext cx="1066800" cy="350838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57600" y="3687762"/>
            <a:ext cx="1066800" cy="350838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657600" y="4191000"/>
            <a:ext cx="1066800" cy="350838"/>
          </a:xfrm>
          <a:prstGeom prst="rect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Discussion </a:t>
            </a:r>
            <a:r>
              <a:rPr lang="fr-FR" sz="2800" dirty="0" smtClean="0"/>
              <a:t>(2)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b="1" dirty="0" smtClean="0"/>
              <a:t>Avantages</a:t>
            </a:r>
            <a:endParaRPr lang="fr-FR" sz="1100" b="1" dirty="0" smtClean="0"/>
          </a:p>
          <a:p>
            <a:r>
              <a:rPr lang="fr-FR" sz="2800" dirty="0" smtClean="0"/>
              <a:t>Identification fiable</a:t>
            </a:r>
          </a:p>
          <a:p>
            <a:r>
              <a:rPr lang="fr-FR" sz="2800" dirty="0" smtClean="0"/>
              <a:t>Identification rapide</a:t>
            </a:r>
          </a:p>
          <a:p>
            <a:pPr lvl="1"/>
            <a:r>
              <a:rPr lang="fr-FR" sz="2600" dirty="0" smtClean="0"/>
              <a:t>Délai d’identification réduit d’une journée: traitement antibiotique présomptif ajusté en fonction des données épidémiologiques locales et de l’hôpital.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686300"/>
            <a:ext cx="4343400" cy="21717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362200" y="5199965"/>
            <a:ext cx="2209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Intranet du CHU</a:t>
            </a:r>
          </a:p>
          <a:p>
            <a:r>
              <a:rPr lang="fr-FR" dirty="0" smtClean="0">
                <a:solidFill>
                  <a:srgbClr val="595959"/>
                </a:solidFill>
              </a:rPr>
              <a:t>Hygiène hospitalière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8600" y="625504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fr-FR" sz="1200" dirty="0" err="1" smtClean="0">
                <a:solidFill>
                  <a:srgbClr val="595959"/>
                </a:solidFill>
              </a:rPr>
              <a:t>Decreased</a:t>
            </a:r>
            <a:r>
              <a:rPr lang="fr-FR" sz="1200" dirty="0" smtClean="0">
                <a:solidFill>
                  <a:srgbClr val="595959"/>
                </a:solidFill>
              </a:rPr>
              <a:t> </a:t>
            </a:r>
            <a:r>
              <a:rPr lang="fr-FR" sz="1200" dirty="0" err="1" smtClean="0">
                <a:solidFill>
                  <a:srgbClr val="595959"/>
                </a:solidFill>
              </a:rPr>
              <a:t>mortality</a:t>
            </a:r>
            <a:r>
              <a:rPr lang="fr-FR" sz="1200" dirty="0" smtClean="0">
                <a:solidFill>
                  <a:srgbClr val="595959"/>
                </a:solidFill>
              </a:rPr>
              <a:t> </a:t>
            </a:r>
            <a:r>
              <a:rPr lang="fr-FR" sz="1200" dirty="0" err="1" smtClean="0">
                <a:solidFill>
                  <a:srgbClr val="595959"/>
                </a:solidFill>
              </a:rPr>
              <a:t>associated</a:t>
            </a:r>
            <a:r>
              <a:rPr lang="fr-FR" sz="1200" dirty="0" smtClean="0">
                <a:solidFill>
                  <a:srgbClr val="595959"/>
                </a:solidFill>
              </a:rPr>
              <a:t> </a:t>
            </a:r>
            <a:r>
              <a:rPr lang="fr-FR" sz="1200" dirty="0" err="1" smtClean="0">
                <a:solidFill>
                  <a:srgbClr val="595959"/>
                </a:solidFill>
              </a:rPr>
              <a:t>with</a:t>
            </a:r>
            <a:r>
              <a:rPr lang="fr-FR" sz="1200" dirty="0" smtClean="0">
                <a:solidFill>
                  <a:srgbClr val="595959"/>
                </a:solidFill>
              </a:rPr>
              <a:t> prompt Gram </a:t>
            </a:r>
            <a:r>
              <a:rPr lang="fr-FR" sz="1200" dirty="0" err="1" smtClean="0">
                <a:solidFill>
                  <a:srgbClr val="595959"/>
                </a:solidFill>
              </a:rPr>
              <a:t>staining</a:t>
            </a:r>
            <a:r>
              <a:rPr lang="fr-FR" sz="1200" dirty="0" smtClean="0">
                <a:solidFill>
                  <a:srgbClr val="595959"/>
                </a:solidFill>
              </a:rPr>
              <a:t> of </a:t>
            </a:r>
            <a:r>
              <a:rPr lang="fr-FR" sz="1200" dirty="0" err="1" smtClean="0">
                <a:solidFill>
                  <a:srgbClr val="595959"/>
                </a:solidFill>
              </a:rPr>
              <a:t>blood</a:t>
            </a:r>
            <a:r>
              <a:rPr lang="fr-FR" sz="1200" dirty="0" smtClean="0">
                <a:solidFill>
                  <a:srgbClr val="595959"/>
                </a:solidFill>
              </a:rPr>
              <a:t> cultures. Am J Clin </a:t>
            </a:r>
            <a:r>
              <a:rPr lang="fr-FR" sz="1200" dirty="0" err="1" smtClean="0">
                <a:solidFill>
                  <a:srgbClr val="595959"/>
                </a:solidFill>
              </a:rPr>
              <a:t>Pathol</a:t>
            </a:r>
            <a:r>
              <a:rPr lang="fr-FR" sz="1200" dirty="0" smtClean="0">
                <a:solidFill>
                  <a:srgbClr val="595959"/>
                </a:solidFill>
              </a:rPr>
              <a:t>  2008;130:870-876</a:t>
            </a:r>
            <a:endParaRPr lang="fr-FR"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Discussion </a:t>
            </a:r>
            <a:r>
              <a:rPr lang="fr-FR" sz="2800" dirty="0" smtClean="0"/>
              <a:t>(3)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200" b="1" dirty="0" smtClean="0"/>
              <a:t>Avantages</a:t>
            </a:r>
          </a:p>
          <a:p>
            <a:endParaRPr lang="fr-FR" sz="1200" dirty="0" smtClean="0"/>
          </a:p>
          <a:p>
            <a:r>
              <a:rPr lang="fr-FR" sz="2800" dirty="0" smtClean="0"/>
              <a:t>Faible coût des consommables                      (!! coût de la machine)</a:t>
            </a:r>
          </a:p>
          <a:p>
            <a:r>
              <a:rPr lang="fr-FR" sz="2800" dirty="0" smtClean="0"/>
              <a:t>Utilisation simple</a:t>
            </a:r>
          </a:p>
          <a:p>
            <a:r>
              <a:rPr lang="fr-FR" sz="2800" dirty="0" smtClean="0"/>
              <a:t>Intégration possible dans un système automatisé global de bactériologie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462" y="2481772"/>
            <a:ext cx="4408538" cy="36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Discussion </a:t>
            </a:r>
            <a:r>
              <a:rPr lang="fr-FR" sz="2800" dirty="0" smtClean="0"/>
              <a:t>(4)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3459" b="1" dirty="0" smtClean="0"/>
              <a:t>Inconvénients</a:t>
            </a:r>
          </a:p>
          <a:p>
            <a:pPr>
              <a:lnSpc>
                <a:spcPct val="90000"/>
              </a:lnSpc>
            </a:pPr>
            <a:endParaRPr lang="fr-FR" dirty="0" smtClean="0"/>
          </a:p>
          <a:p>
            <a:pPr>
              <a:lnSpc>
                <a:spcPct val="90000"/>
              </a:lnSpc>
            </a:pPr>
            <a:r>
              <a:rPr lang="fr-FR" sz="3027" dirty="0" smtClean="0"/>
              <a:t>Croissance bactérienne sur milieu solide nécessaire à l’exception des hémocultures et des échantillons urinaires</a:t>
            </a:r>
          </a:p>
          <a:p>
            <a:pPr>
              <a:lnSpc>
                <a:spcPct val="90000"/>
              </a:lnSpc>
            </a:pPr>
            <a:endParaRPr lang="fr-BE" sz="3027" dirty="0" smtClean="0"/>
          </a:p>
          <a:p>
            <a:pPr>
              <a:lnSpc>
                <a:spcPct val="90000"/>
              </a:lnSpc>
            </a:pPr>
            <a:r>
              <a:rPr lang="fr-BE" sz="3027" dirty="0" smtClean="0"/>
              <a:t>Bactéries difficilement différenciables: </a:t>
            </a:r>
          </a:p>
          <a:p>
            <a:pPr lvl="1">
              <a:lnSpc>
                <a:spcPct val="90000"/>
              </a:lnSpc>
            </a:pPr>
            <a:r>
              <a:rPr lang="fr-BE" sz="2824" i="1" dirty="0" smtClean="0"/>
              <a:t>E. coli </a:t>
            </a:r>
            <a:r>
              <a:rPr lang="fr-BE" sz="2824" dirty="0" smtClean="0"/>
              <a:t>vs </a:t>
            </a:r>
            <a:r>
              <a:rPr lang="fr-BE" sz="2824" i="1" dirty="0" smtClean="0"/>
              <a:t>Shigella sp.</a:t>
            </a:r>
          </a:p>
          <a:p>
            <a:pPr lvl="1">
              <a:lnSpc>
                <a:spcPct val="90000"/>
              </a:lnSpc>
            </a:pPr>
            <a:r>
              <a:rPr lang="fr-BE" sz="2824" i="1" dirty="0" smtClean="0"/>
              <a:t>S. pneumoniae </a:t>
            </a:r>
            <a:r>
              <a:rPr lang="fr-BE" sz="2824" dirty="0" smtClean="0"/>
              <a:t>vs </a:t>
            </a:r>
            <a:r>
              <a:rPr lang="fr-BE" sz="2824" i="1" dirty="0" smtClean="0"/>
              <a:t>S. mitis/oralis</a:t>
            </a:r>
          </a:p>
          <a:p>
            <a:pPr lvl="1">
              <a:lnSpc>
                <a:spcPct val="90000"/>
              </a:lnSpc>
            </a:pPr>
            <a:r>
              <a:rPr lang="fr-BE" sz="2824" i="1" dirty="0" smtClean="0"/>
              <a:t>N. meningitidis </a:t>
            </a:r>
            <a:r>
              <a:rPr lang="fr-BE" sz="2824" dirty="0" smtClean="0"/>
              <a:t>vs </a:t>
            </a:r>
            <a:r>
              <a:rPr lang="fr-BE" sz="2824" i="1" dirty="0" smtClean="0"/>
              <a:t>N. flava/perflava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b="1" dirty="0" smtClean="0"/>
              <a:t>Spectrométrie de masse MALDI-TOF: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09600" y="5029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Technique d’identification bactérienne  incontournable dans un laboratoire de routine bactériologique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25" y="2438400"/>
            <a:ext cx="46640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68525"/>
            <a:ext cx="25146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264024"/>
          </a:xfrm>
        </p:spPr>
        <p:txBody>
          <a:bodyPr>
            <a:noAutofit/>
          </a:bodyPr>
          <a:lstStyle/>
          <a:p>
            <a:r>
              <a:rPr lang="fr-FR" sz="4400" dirty="0" smtClean="0"/>
              <a:t>Identification </a:t>
            </a:r>
            <a:r>
              <a:rPr lang="fr-FR" sz="4400" dirty="0" smtClean="0"/>
              <a:t>bactérienne </a:t>
            </a:r>
            <a:r>
              <a:rPr lang="fr-FR" sz="2800" dirty="0" smtClean="0"/>
              <a:t>(2)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944143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Stratégie </a:t>
            </a:r>
            <a:r>
              <a:rPr lang="fr-FR" sz="3200" dirty="0" smtClean="0"/>
              <a:t>classique</a:t>
            </a:r>
            <a:endParaRPr lang="fr-FR" sz="32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7391400" y="1752599"/>
            <a:ext cx="1295400" cy="422275"/>
          </a:xfrm>
        </p:spPr>
        <p:txBody>
          <a:bodyPr>
            <a:normAutofit fontScale="92500" lnSpcReduction="10000"/>
          </a:bodyPr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914397" y="1981200"/>
            <a:ext cx="7620003" cy="432631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itchFamily="-105" charset="2"/>
              <a:buChar char="L"/>
            </a:pPr>
            <a:r>
              <a:rPr lang="de-DE" sz="2824" b="1" dirty="0" err="1" smtClean="0"/>
              <a:t>Strictement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empirique</a:t>
            </a:r>
            <a:r>
              <a:rPr lang="de-DE" sz="2824" b="1" dirty="0" smtClean="0"/>
              <a:t> et </a:t>
            </a:r>
            <a:r>
              <a:rPr lang="de-DE" sz="2824" b="1" dirty="0" err="1" smtClean="0"/>
              <a:t>réservée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aux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espèces</a:t>
            </a:r>
            <a:r>
              <a:rPr lang="de-DE" sz="2824" b="1" dirty="0" smtClean="0"/>
              <a:t> les plus </a:t>
            </a:r>
            <a:r>
              <a:rPr lang="de-DE" sz="2824" b="1" dirty="0" err="1" smtClean="0"/>
              <a:t>fréquentes</a:t>
            </a:r>
            <a:endParaRPr lang="de-DE" sz="2824" b="1" dirty="0" smtClean="0"/>
          </a:p>
          <a:p>
            <a:pPr>
              <a:spcAft>
                <a:spcPts val="600"/>
              </a:spcAft>
              <a:buFont typeface="Wingdings" pitchFamily="-105" charset="2"/>
              <a:buChar char="L"/>
            </a:pPr>
            <a:r>
              <a:rPr lang="de-DE" sz="2824" b="1" dirty="0" smtClean="0"/>
              <a:t> </a:t>
            </a:r>
            <a:r>
              <a:rPr lang="de-DE" sz="2824" b="1" dirty="0" err="1" smtClean="0"/>
              <a:t>Pas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parfaitement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cohérente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avec</a:t>
            </a:r>
            <a:r>
              <a:rPr lang="de-DE" sz="2824" b="1" dirty="0" smtClean="0"/>
              <a:t> la </a:t>
            </a:r>
            <a:r>
              <a:rPr lang="de-DE" sz="2824" b="1" dirty="0" err="1" smtClean="0"/>
              <a:t>taxonomie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microbiologique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actuelle</a:t>
            </a:r>
            <a:endParaRPr lang="de-DE" sz="2824" b="1" dirty="0" smtClean="0"/>
          </a:p>
          <a:p>
            <a:pPr>
              <a:spcAft>
                <a:spcPts val="600"/>
              </a:spcAft>
              <a:buFont typeface="Wingdings" pitchFamily="-105" charset="2"/>
              <a:buChar char="L"/>
            </a:pPr>
            <a:r>
              <a:rPr lang="de-DE" sz="2824" b="1" dirty="0" smtClean="0"/>
              <a:t> </a:t>
            </a:r>
            <a:r>
              <a:rPr lang="de-DE" sz="2824" b="1" dirty="0" err="1" smtClean="0"/>
              <a:t>Nécessite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une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présélection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pour</a:t>
            </a:r>
            <a:r>
              <a:rPr lang="de-DE" sz="2824" b="1" dirty="0" smtClean="0"/>
              <a:t> la </a:t>
            </a:r>
            <a:r>
              <a:rPr lang="de-DE" sz="2824" b="1" dirty="0" err="1" smtClean="0"/>
              <a:t>réalisation</a:t>
            </a:r>
            <a:r>
              <a:rPr lang="de-DE" sz="2824" b="1" dirty="0" smtClean="0"/>
              <a:t> de </a:t>
            </a:r>
            <a:r>
              <a:rPr lang="de-DE" sz="2824" b="1" dirty="0" err="1" smtClean="0"/>
              <a:t>tests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appropriés</a:t>
            </a:r>
            <a:endParaRPr lang="de-DE" sz="2824" b="1" dirty="0" smtClean="0"/>
          </a:p>
          <a:p>
            <a:pPr>
              <a:spcAft>
                <a:spcPts val="600"/>
              </a:spcAft>
              <a:buFont typeface="Wingdings" pitchFamily="-105" charset="2"/>
              <a:buChar char="L"/>
            </a:pPr>
            <a:r>
              <a:rPr lang="de-DE" sz="2824" b="1" dirty="0" smtClean="0"/>
              <a:t> </a:t>
            </a:r>
            <a:r>
              <a:rPr lang="de-DE" sz="2824" b="1" dirty="0" err="1" smtClean="0"/>
              <a:t>Nécessite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une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incubation</a:t>
            </a:r>
            <a:r>
              <a:rPr lang="de-DE" sz="2824" b="1" dirty="0" smtClean="0"/>
              <a:t> de </a:t>
            </a:r>
            <a:r>
              <a:rPr lang="de-DE" sz="2824" b="1" dirty="0" err="1" smtClean="0"/>
              <a:t>plusieurs</a:t>
            </a:r>
            <a:r>
              <a:rPr lang="de-DE" sz="2824" b="1" dirty="0" smtClean="0"/>
              <a:t> </a:t>
            </a:r>
            <a:r>
              <a:rPr lang="de-DE" sz="2824" b="1" dirty="0" err="1" smtClean="0"/>
              <a:t>heures</a:t>
            </a:r>
            <a:r>
              <a:rPr lang="de-DE" sz="2824" b="1" dirty="0" smtClean="0"/>
              <a:t> avant </a:t>
            </a:r>
            <a:r>
              <a:rPr lang="de-DE" sz="2824" b="1" dirty="0" err="1" smtClean="0"/>
              <a:t>résultat</a:t>
            </a:r>
            <a:endParaRPr lang="de-DE" sz="2824" b="1" dirty="0" smtClean="0"/>
          </a:p>
          <a:p>
            <a:pPr>
              <a:spcAft>
                <a:spcPts val="600"/>
              </a:spcAft>
              <a:buNone/>
            </a:pPr>
            <a:endParaRPr lang="de-DE" sz="2824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Identification bactérienne </a:t>
            </a:r>
            <a:r>
              <a:rPr lang="fr-FR" sz="2800" dirty="0" smtClean="0"/>
              <a:t>(3)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Biologie moléculaire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9512" y="2271713"/>
            <a:ext cx="4301046" cy="42536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A partir d’une culture sur milieu solide ou du prélèvement primaire:</a:t>
            </a:r>
          </a:p>
          <a:p>
            <a:r>
              <a:rPr lang="fr-FR" b="1" dirty="0" smtClean="0"/>
              <a:t>PCR</a:t>
            </a:r>
          </a:p>
          <a:p>
            <a:pPr lvl="1">
              <a:buFont typeface="Lucida Grande"/>
              <a:buChar char="☹"/>
            </a:pPr>
            <a:r>
              <a:rPr lang="fr-FR" sz="2595" dirty="0" smtClean="0"/>
              <a:t>Manipulations complexes</a:t>
            </a:r>
          </a:p>
          <a:p>
            <a:pPr lvl="1">
              <a:buFont typeface="Lucida Grande"/>
              <a:buChar char="☹"/>
            </a:pPr>
            <a:r>
              <a:rPr lang="fr-FR" sz="2595" dirty="0" smtClean="0"/>
              <a:t>Multiples analyses d’espèce ou de genre à réaliser en parallèle</a:t>
            </a:r>
          </a:p>
          <a:p>
            <a:pPr lvl="1">
              <a:buFont typeface="Lucida Grande"/>
              <a:buChar char="☹"/>
            </a:pPr>
            <a:r>
              <a:rPr lang="fr-FR" sz="2595" dirty="0" smtClean="0"/>
              <a:t>Analyse coûteuse</a:t>
            </a:r>
            <a:endParaRPr lang="fr-FR" dirty="0" smtClean="0"/>
          </a:p>
          <a:p>
            <a:r>
              <a:rPr lang="fr-FR" b="1" dirty="0" err="1" smtClean="0"/>
              <a:t>Microarrays</a:t>
            </a:r>
            <a:endParaRPr lang="fr-FR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2174875"/>
            <a:ext cx="391792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Identification bactérienne </a:t>
            </a:r>
            <a:r>
              <a:rPr lang="fr-FR" sz="2800" dirty="0" smtClean="0"/>
              <a:t>(4)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Spectrométrie de masse MALDI-TOF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2895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52400" y="61838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595959"/>
                </a:solidFill>
              </a:rPr>
              <a:t>Microflex</a:t>
            </a:r>
            <a:r>
              <a:rPr lang="fr-FR" dirty="0">
                <a:solidFill>
                  <a:srgbClr val="595959"/>
                </a:solidFill>
              </a:rPr>
              <a:t> MALDI-TOF MS (</a:t>
            </a:r>
            <a:r>
              <a:rPr lang="fr-FR" dirty="0" err="1">
                <a:solidFill>
                  <a:srgbClr val="595959"/>
                </a:solidFill>
              </a:rPr>
              <a:t>Bruker</a:t>
            </a:r>
            <a:r>
              <a:rPr lang="fr-FR" dirty="0">
                <a:solidFill>
                  <a:srgbClr val="595959"/>
                </a:solidFill>
              </a:rPr>
              <a:t> </a:t>
            </a:r>
            <a:r>
              <a:rPr lang="fr-FR" dirty="0" err="1" smtClean="0">
                <a:solidFill>
                  <a:srgbClr val="595959"/>
                </a:solidFill>
              </a:rPr>
              <a:t>Daltonics</a:t>
            </a:r>
            <a:r>
              <a:rPr lang="fr-FR" dirty="0" smtClean="0">
                <a:solidFill>
                  <a:srgbClr val="595959"/>
                </a:solidFill>
              </a:rPr>
              <a:t>)                                      </a:t>
            </a:r>
            <a:r>
              <a:rPr lang="fr-FR" dirty="0" err="1" smtClean="0">
                <a:solidFill>
                  <a:srgbClr val="595959"/>
                </a:solidFill>
              </a:rPr>
              <a:t>Axima</a:t>
            </a:r>
            <a:r>
              <a:rPr lang="fr-FR" dirty="0" smtClean="0">
                <a:solidFill>
                  <a:srgbClr val="595959"/>
                </a:solidFill>
              </a:rPr>
              <a:t> (</a:t>
            </a:r>
            <a:r>
              <a:rPr lang="fr-FR" dirty="0" err="1" smtClean="0">
                <a:solidFill>
                  <a:srgbClr val="595959"/>
                </a:solidFill>
              </a:rPr>
              <a:t>Shimadzu</a:t>
            </a:r>
            <a:r>
              <a:rPr lang="fr-FR" dirty="0" smtClean="0">
                <a:solidFill>
                  <a:srgbClr val="595959"/>
                </a:solidFill>
              </a:rPr>
              <a:t>)</a:t>
            </a:r>
            <a:endParaRPr lang="fr-FR" dirty="0">
              <a:solidFill>
                <a:srgbClr val="595959"/>
              </a:solidFill>
            </a:endParaRPr>
          </a:p>
        </p:txBody>
      </p:sp>
      <p:pic>
        <p:nvPicPr>
          <p:cNvPr id="1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30980"/>
            <a:ext cx="42672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mage1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362200"/>
            <a:ext cx="3039697" cy="18637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MALDI-TOF MS: </a:t>
            </a:r>
            <a:r>
              <a:rPr lang="fr-FR" sz="4400" dirty="0" smtClean="0"/>
              <a:t>Historique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47838"/>
            <a:ext cx="7772400" cy="4729162"/>
          </a:xfrm>
        </p:spPr>
        <p:txBody>
          <a:bodyPr>
            <a:normAutofit/>
          </a:bodyPr>
          <a:lstStyle/>
          <a:p>
            <a:pPr indent="-271463" algn="ctr">
              <a:spcBef>
                <a:spcPct val="20000"/>
              </a:spcBef>
              <a:buNone/>
            </a:pP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M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atrix 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A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ssisted 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L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aser 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D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esorption/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I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onization 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T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ime-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O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f-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F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light 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M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ass </a:t>
            </a:r>
            <a:r>
              <a:rPr lang="en-US" sz="2595" b="1" dirty="0" smtClean="0">
                <a:solidFill>
                  <a:srgbClr val="F00000"/>
                </a:solidFill>
                <a:latin typeface="MetaPlusBook-Roman" pitchFamily="34" charset="0"/>
              </a:rPr>
              <a:t>S</a:t>
            </a:r>
            <a:r>
              <a:rPr lang="en-US" sz="2595" b="1" dirty="0" smtClean="0">
                <a:solidFill>
                  <a:srgbClr val="1C1C1C"/>
                </a:solidFill>
                <a:latin typeface="MetaPlusBook-Roman" pitchFamily="34" charset="0"/>
              </a:rPr>
              <a:t>pectrometry</a:t>
            </a:r>
            <a:endParaRPr lang="fr-FR" sz="2595" dirty="0" smtClean="0"/>
          </a:p>
          <a:p>
            <a:pPr algn="ctr">
              <a:buNone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etaPlusBook-Roman" pitchFamily="34" charset="0"/>
              </a:rPr>
              <a:t>Développé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taPlusBook-Roman" pitchFamily="34" charset="0"/>
              </a:rPr>
              <a:t> en 1980 par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etaPlusBook-Roman" pitchFamily="34" charset="0"/>
              </a:rPr>
              <a:t>Karas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taPlusBook-Roman" pitchFamily="34" charset="0"/>
              </a:rPr>
              <a:t> &amp;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etaPlusBook-Roman" pitchFamily="34" charset="0"/>
              </a:rPr>
              <a:t>Hillenkamp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taPlusBook-Roman" pitchFamily="34" charset="0"/>
              </a:rPr>
              <a:t> and Tanaka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taPlusBook-Roman" pitchFamily="34" charset="0"/>
              </a:rPr>
              <a:t>et al.</a:t>
            </a:r>
          </a:p>
          <a:p>
            <a:pPr algn="ctr">
              <a:buNone/>
            </a:pPr>
            <a:endParaRPr lang="en-US" sz="2000" b="1" i="1" dirty="0" smtClean="0">
              <a:solidFill>
                <a:srgbClr val="1C1C1C"/>
              </a:solidFill>
              <a:latin typeface="MetaPlusBook-Roman" pitchFamily="34" charset="0"/>
            </a:endParaRPr>
          </a:p>
          <a:p>
            <a:pPr algn="ctr">
              <a:buNone/>
            </a:pPr>
            <a:endParaRPr lang="en-US" sz="2000" b="1" i="1" dirty="0" smtClean="0">
              <a:solidFill>
                <a:srgbClr val="1C1C1C"/>
              </a:solidFill>
              <a:latin typeface="MetaPlusBook-Roman" pitchFamily="34" charset="0"/>
            </a:endParaRPr>
          </a:p>
          <a:p>
            <a:pPr algn="ctr">
              <a:buNone/>
            </a:pPr>
            <a:endParaRPr lang="en-US" sz="2000" b="1" i="1" dirty="0" smtClean="0">
              <a:solidFill>
                <a:srgbClr val="1C1C1C"/>
              </a:solidFill>
              <a:latin typeface="MetaPlusBook-Roman" pitchFamily="34" charset="0"/>
            </a:endParaRPr>
          </a:p>
          <a:p>
            <a:pPr indent="-271463">
              <a:spcAft>
                <a:spcPts val="1200"/>
              </a:spcAft>
            </a:pPr>
            <a:r>
              <a:rPr lang="en-US" b="1" dirty="0" smtClean="0">
                <a:solidFill>
                  <a:srgbClr val="404040"/>
                </a:solidFill>
                <a:latin typeface="MetaPlusBook-Roman" pitchFamily="34" charset="0"/>
              </a:rPr>
              <a:t>Premier </a:t>
            </a:r>
            <a:r>
              <a:rPr lang="en-US" b="1" dirty="0" err="1" smtClean="0">
                <a:solidFill>
                  <a:srgbClr val="404040"/>
                </a:solidFill>
                <a:latin typeface="MetaPlusBook-Roman" pitchFamily="34" charset="0"/>
              </a:rPr>
              <a:t>appareil</a:t>
            </a:r>
            <a:r>
              <a:rPr lang="en-US" b="1" dirty="0" smtClean="0">
                <a:solidFill>
                  <a:srgbClr val="404040"/>
                </a:solidFill>
                <a:latin typeface="MetaPlusBook-Roman" pitchFamily="34" charset="0"/>
              </a:rPr>
              <a:t> commercial en 1991</a:t>
            </a:r>
          </a:p>
          <a:p>
            <a:pPr indent="-271463">
              <a:spcAft>
                <a:spcPts val="1200"/>
              </a:spcAft>
            </a:pPr>
            <a:r>
              <a:rPr lang="en-US" b="1" dirty="0" smtClean="0">
                <a:solidFill>
                  <a:srgbClr val="404040"/>
                </a:solidFill>
                <a:latin typeface="MetaPlusBook-Roman" pitchFamily="34" charset="0"/>
              </a:rPr>
              <a:t>Prix Nobel de </a:t>
            </a:r>
            <a:r>
              <a:rPr lang="en-US" b="1" dirty="0" err="1" smtClean="0">
                <a:solidFill>
                  <a:srgbClr val="404040"/>
                </a:solidFill>
                <a:latin typeface="MetaPlusBook-Roman" pitchFamily="34" charset="0"/>
              </a:rPr>
              <a:t>Chimie</a:t>
            </a:r>
            <a:r>
              <a:rPr lang="en-US" b="1" dirty="0" smtClean="0">
                <a:solidFill>
                  <a:srgbClr val="404040"/>
                </a:solidFill>
                <a:latin typeface="MetaPlusBook-Roman" pitchFamily="34" charset="0"/>
              </a:rPr>
              <a:t> à K. Tanaka en 2002</a:t>
            </a:r>
          </a:p>
          <a:p>
            <a:pPr algn="ctr">
              <a:buNone/>
            </a:pPr>
            <a:endParaRPr lang="en-US" sz="2000" b="1" i="1" dirty="0" smtClean="0">
              <a:solidFill>
                <a:srgbClr val="1C1C1C"/>
              </a:solidFill>
              <a:latin typeface="MetaPlusBook-Roman" pitchFamily="34" charset="0"/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Rechteck 15"/>
          <p:cNvSpPr/>
          <p:nvPr/>
        </p:nvSpPr>
        <p:spPr>
          <a:xfrm>
            <a:off x="265113" y="3273425"/>
            <a:ext cx="4643437" cy="1141413"/>
          </a:xfrm>
          <a:prstGeom prst="rect">
            <a:avLst/>
          </a:prstGeom>
          <a:solidFill>
            <a:schemeClr val="bg1"/>
          </a:solidFill>
          <a:ln>
            <a:solidFill>
              <a:srgbClr val="2EB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FF"/>
              </a:solidFill>
              <a:latin typeface="Arial" pitchFamily="-105" charset="0"/>
            </a:endParaRPr>
          </a:p>
        </p:txBody>
      </p:sp>
      <p:grpSp>
        <p:nvGrpSpPr>
          <p:cNvPr id="5" name="Gruppieren 14"/>
          <p:cNvGrpSpPr>
            <a:grpSpLocks/>
          </p:cNvGrpSpPr>
          <p:nvPr/>
        </p:nvGrpSpPr>
        <p:grpSpPr bwMode="auto">
          <a:xfrm>
            <a:off x="398463" y="3320789"/>
            <a:ext cx="4325937" cy="1000125"/>
            <a:chOff x="2590800" y="3500438"/>
            <a:chExt cx="5131464" cy="1000132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0152" y="3500438"/>
              <a:ext cx="3020608" cy="41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3804303"/>
              <a:ext cx="5131464" cy="54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3570" y="4129773"/>
              <a:ext cx="1428760" cy="37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hteck 16"/>
          <p:cNvSpPr/>
          <p:nvPr/>
        </p:nvSpPr>
        <p:spPr>
          <a:xfrm>
            <a:off x="5168900" y="3181350"/>
            <a:ext cx="3786188" cy="1377950"/>
          </a:xfrm>
          <a:prstGeom prst="rect">
            <a:avLst/>
          </a:prstGeom>
          <a:solidFill>
            <a:schemeClr val="bg1"/>
          </a:solidFill>
          <a:ln>
            <a:solidFill>
              <a:srgbClr val="2EB6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endParaRPr lang="en-US" sz="2200">
              <a:solidFill>
                <a:srgbClr val="FFFFFF"/>
              </a:solidFill>
              <a:latin typeface="Arial" pitchFamily="-105" charset="0"/>
            </a:endParaRPr>
          </a:p>
        </p:txBody>
      </p:sp>
      <p:grpSp>
        <p:nvGrpSpPr>
          <p:cNvPr id="10" name="Gruppieren 13"/>
          <p:cNvGrpSpPr>
            <a:grpSpLocks/>
          </p:cNvGrpSpPr>
          <p:nvPr/>
        </p:nvGrpSpPr>
        <p:grpSpPr bwMode="auto">
          <a:xfrm>
            <a:off x="5178425" y="3281363"/>
            <a:ext cx="3683810" cy="1212850"/>
            <a:chOff x="2357422" y="4979598"/>
            <a:chExt cx="3786214" cy="1212901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7422" y="4979598"/>
              <a:ext cx="3683835" cy="60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88363" y="5566440"/>
              <a:ext cx="3755273" cy="435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87609" y="6000768"/>
              <a:ext cx="3613151" cy="19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142232"/>
            <a:ext cx="6819900" cy="2438400"/>
          </a:xfrm>
          <a:prstGeom prst="rect">
            <a:avLst/>
          </a:prstGeom>
          <a:solidFill>
            <a:schemeClr val="accent6">
              <a:alpha val="22000"/>
            </a:schemeClr>
          </a:solidFill>
          <a:effectLst>
            <a:reflection blurRad="101600" stA="26000" endPos="20000" dist="127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Spectrométrie de masse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BE" b="1" dirty="0" smtClean="0">
                <a:ea typeface="ＭＳ Ｐゴシック" pitchFamily="-65" charset="-128"/>
                <a:cs typeface="ＭＳ Ｐゴシック" pitchFamily="-65" charset="-128"/>
              </a:rPr>
              <a:t>Principe: </a:t>
            </a:r>
          </a:p>
          <a:p>
            <a:pPr algn="ctr">
              <a:buNone/>
            </a:pPr>
            <a:r>
              <a:rPr lang="fr-BE" dirty="0" smtClean="0">
                <a:ea typeface="ＭＳ Ｐゴシック" pitchFamily="-65" charset="-128"/>
                <a:cs typeface="ＭＳ Ｐゴシック" pitchFamily="-65" charset="-128"/>
              </a:rPr>
              <a:t>Déterminer à l’aide d’un </a:t>
            </a:r>
            <a:r>
              <a:rPr lang="fr-BE" b="1" dirty="0" smtClean="0">
                <a:solidFill>
                  <a:schemeClr val="accent6"/>
                </a:solidFill>
                <a:ea typeface="ＭＳ Ｐゴシック" pitchFamily="-65" charset="-128"/>
                <a:cs typeface="ＭＳ Ｐゴシック" pitchFamily="-65" charset="-128"/>
              </a:rPr>
              <a:t>spectromètre de masse </a:t>
            </a:r>
            <a:r>
              <a:rPr lang="fr-BE" dirty="0" smtClean="0">
                <a:ea typeface="ＭＳ Ｐゴシック" pitchFamily="-65" charset="-128"/>
                <a:cs typeface="ＭＳ Ｐゴシック" pitchFamily="-65" charset="-128"/>
              </a:rPr>
              <a:t>la masse moléculaire d’ions libres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4313" y="45720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Source d’ions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389813" y="45720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Traitement du signal</a:t>
            </a:r>
            <a:endParaRPr lang="fr-FR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029200" y="45720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Détection</a:t>
            </a:r>
            <a:endParaRPr lang="fr-FR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590800" y="45720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Analyseur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14313" y="533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42D90"/>
                </a:solidFill>
              </a:rPr>
              <a:t>Production d’ions en phase gazeuse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38400" y="5334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42D90"/>
                </a:solidFill>
              </a:rPr>
              <a:t>Séparation des ions sur base de leur rapport  m/z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389813" y="540484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42D90"/>
                </a:solidFill>
              </a:rPr>
              <a:t>Spectre de masse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29200" y="53340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542D90"/>
                </a:solidFill>
              </a:rPr>
              <a:t>Courant ionique </a:t>
            </a:r>
            <a:r>
              <a:rPr lang="fr-FR" dirty="0" smtClean="0">
                <a:solidFill>
                  <a:srgbClr val="542D9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fr-FR" dirty="0" smtClean="0">
                <a:solidFill>
                  <a:srgbClr val="542D90"/>
                </a:solidFill>
              </a:rPr>
              <a:t> courant électrique</a:t>
            </a:r>
          </a:p>
          <a:p>
            <a:endParaRPr lang="fr-FR" dirty="0"/>
          </a:p>
        </p:txBody>
      </p:sp>
      <p:sp>
        <p:nvSpPr>
          <p:cNvPr id="15" name="Flèche vers la droite 14"/>
          <p:cNvSpPr/>
          <p:nvPr/>
        </p:nvSpPr>
        <p:spPr>
          <a:xfrm>
            <a:off x="2057400" y="4788932"/>
            <a:ext cx="381000" cy="256032"/>
          </a:xfrm>
          <a:prstGeom prst="rightArrow">
            <a:avLst/>
          </a:prstGeom>
          <a:gradFill flip="none" rotWithShape="1">
            <a:gsLst>
              <a:gs pos="3500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a droite 17"/>
          <p:cNvSpPr/>
          <p:nvPr/>
        </p:nvSpPr>
        <p:spPr>
          <a:xfrm>
            <a:off x="6819900" y="4788932"/>
            <a:ext cx="381000" cy="256032"/>
          </a:xfrm>
          <a:prstGeom prst="rightArrow">
            <a:avLst/>
          </a:prstGeom>
          <a:gradFill flip="none" rotWithShape="1">
            <a:gsLst>
              <a:gs pos="3500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a droite 18"/>
          <p:cNvSpPr/>
          <p:nvPr/>
        </p:nvSpPr>
        <p:spPr>
          <a:xfrm>
            <a:off x="4495800" y="4788932"/>
            <a:ext cx="381000" cy="256032"/>
          </a:xfrm>
          <a:prstGeom prst="rightArrow">
            <a:avLst/>
          </a:prstGeom>
          <a:gradFill flip="none" rotWithShape="1">
            <a:gsLst>
              <a:gs pos="3500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14313" y="2924944"/>
            <a:ext cx="1676400" cy="961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Introduction de l’échantillon</a:t>
            </a:r>
            <a:endParaRPr lang="fr-FR" sz="2000" b="1" dirty="0"/>
          </a:p>
        </p:txBody>
      </p:sp>
      <p:sp>
        <p:nvSpPr>
          <p:cNvPr id="21" name="Flèche vers la droite 20"/>
          <p:cNvSpPr/>
          <p:nvPr/>
        </p:nvSpPr>
        <p:spPr>
          <a:xfrm rot="5400000">
            <a:off x="914400" y="4142232"/>
            <a:ext cx="381000" cy="256032"/>
          </a:xfrm>
          <a:prstGeom prst="rightArrow">
            <a:avLst/>
          </a:prstGeom>
          <a:gradFill flip="none" rotWithShape="1">
            <a:gsLst>
              <a:gs pos="35000">
                <a:schemeClr val="accent6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676400" y="621116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Spectrométrie de masse MALDI-TOF </a:t>
            </a:r>
            <a:r>
              <a:rPr lang="fr-FR" sz="2800" dirty="0" smtClean="0"/>
              <a:t>(1)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fr-BE" b="1" dirty="0" smtClean="0"/>
          </a:p>
          <a:p>
            <a:pPr algn="ctr">
              <a:buNone/>
            </a:pPr>
            <a:r>
              <a:rPr lang="fr-BE" b="1" dirty="0" smtClean="0"/>
              <a:t>MALDI</a:t>
            </a:r>
            <a:r>
              <a:rPr lang="fr-BE" dirty="0" smtClean="0"/>
              <a:t>: </a:t>
            </a:r>
            <a:r>
              <a:rPr lang="fr-BE" b="1" dirty="0" smtClean="0"/>
              <a:t>M</a:t>
            </a:r>
            <a:r>
              <a:rPr lang="fr-BE" dirty="0" smtClean="0"/>
              <a:t>atrix </a:t>
            </a:r>
            <a:r>
              <a:rPr lang="fr-BE" b="1" dirty="0" smtClean="0"/>
              <a:t>A</a:t>
            </a:r>
            <a:r>
              <a:rPr lang="fr-BE" dirty="0" smtClean="0"/>
              <a:t>ssisted </a:t>
            </a:r>
            <a:r>
              <a:rPr lang="fr-BE" b="1" dirty="0" smtClean="0"/>
              <a:t>L</a:t>
            </a:r>
            <a:r>
              <a:rPr lang="fr-BE" dirty="0" smtClean="0"/>
              <a:t>aser </a:t>
            </a:r>
            <a:r>
              <a:rPr lang="fr-BE" b="1" dirty="0" smtClean="0"/>
              <a:t>D</a:t>
            </a:r>
            <a:r>
              <a:rPr lang="fr-BE" dirty="0" smtClean="0"/>
              <a:t>esorption/</a:t>
            </a:r>
            <a:r>
              <a:rPr lang="fr-BE" b="1" dirty="0" smtClean="0"/>
              <a:t>I</a:t>
            </a:r>
            <a:r>
              <a:rPr lang="fr-BE" dirty="0" smtClean="0"/>
              <a:t>onization</a:t>
            </a:r>
            <a:endParaRPr lang="fr-BE" dirty="0"/>
          </a:p>
        </p:txBody>
      </p:sp>
      <p:pic>
        <p:nvPicPr>
          <p:cNvPr id="4" name="Espace réservé du contenu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5672"/>
            <a:ext cx="4876800" cy="37444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19872" y="5085184"/>
            <a:ext cx="1456928" cy="8584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76800" y="2438400"/>
            <a:ext cx="4267200" cy="4949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71500" lvl="2" indent="-342900" eaLnBrk="0" hangingPunct="0"/>
            <a:r>
              <a:rPr lang="en-US" sz="2000" dirty="0" smtClean="0">
                <a:solidFill>
                  <a:srgbClr val="595959"/>
                </a:solidFill>
              </a:rPr>
              <a:t>1.  </a:t>
            </a:r>
            <a:r>
              <a:rPr lang="en-US" sz="2400" dirty="0" err="1" smtClean="0">
                <a:solidFill>
                  <a:srgbClr val="595959"/>
                </a:solidFill>
              </a:rPr>
              <a:t>L’échantillon</a:t>
            </a:r>
            <a:r>
              <a:rPr lang="en-US" sz="2400" dirty="0" smtClean="0">
                <a:solidFill>
                  <a:srgbClr val="595959"/>
                </a:solidFill>
              </a:rPr>
              <a:t> </a:t>
            </a:r>
            <a:r>
              <a:rPr lang="en-US" sz="2400" dirty="0" err="1" smtClean="0">
                <a:solidFill>
                  <a:srgbClr val="595959"/>
                </a:solidFill>
              </a:rPr>
              <a:t>est</a:t>
            </a:r>
            <a:r>
              <a:rPr lang="en-US" sz="2400" dirty="0" smtClean="0">
                <a:solidFill>
                  <a:srgbClr val="595959"/>
                </a:solidFill>
              </a:rPr>
              <a:t> </a:t>
            </a:r>
            <a:r>
              <a:rPr lang="en-US" sz="2400" dirty="0" err="1" smtClean="0">
                <a:solidFill>
                  <a:srgbClr val="595959"/>
                </a:solidFill>
              </a:rPr>
              <a:t>mélangé</a:t>
            </a:r>
            <a:r>
              <a:rPr lang="en-US" sz="2400" dirty="0" smtClean="0">
                <a:solidFill>
                  <a:srgbClr val="595959"/>
                </a:solidFill>
              </a:rPr>
              <a:t> à de la </a:t>
            </a:r>
            <a:r>
              <a:rPr lang="en-US" sz="2400" dirty="0" err="1" smtClean="0">
                <a:solidFill>
                  <a:srgbClr val="595959"/>
                </a:solidFill>
              </a:rPr>
              <a:t>matrice</a:t>
            </a:r>
            <a:r>
              <a:rPr lang="en-US" sz="2400" dirty="0" smtClean="0">
                <a:solidFill>
                  <a:srgbClr val="595959"/>
                </a:solidFill>
              </a:rPr>
              <a:t> en </a:t>
            </a:r>
            <a:r>
              <a:rPr lang="en-US" sz="2400" dirty="0" err="1" smtClean="0">
                <a:solidFill>
                  <a:srgbClr val="595959"/>
                </a:solidFill>
              </a:rPr>
              <a:t>excès</a:t>
            </a:r>
            <a:r>
              <a:rPr lang="en-US" sz="2400" dirty="0" smtClean="0">
                <a:solidFill>
                  <a:srgbClr val="595959"/>
                </a:solidFill>
              </a:rPr>
              <a:t> et </a:t>
            </a:r>
            <a:r>
              <a:rPr lang="en-US" sz="2400" dirty="0" err="1" smtClean="0">
                <a:solidFill>
                  <a:srgbClr val="595959"/>
                </a:solidFill>
              </a:rPr>
              <a:t>séché</a:t>
            </a:r>
            <a:r>
              <a:rPr lang="en-US" sz="2400" dirty="0" smtClean="0">
                <a:solidFill>
                  <a:srgbClr val="595959"/>
                </a:solidFill>
              </a:rPr>
              <a:t> </a:t>
            </a:r>
            <a:r>
              <a:rPr lang="en-US" sz="2400" dirty="0" err="1" smtClean="0">
                <a:solidFill>
                  <a:srgbClr val="595959"/>
                </a:solidFill>
              </a:rPr>
              <a:t>sur</a:t>
            </a:r>
            <a:r>
              <a:rPr lang="en-US" sz="2400" dirty="0" smtClean="0">
                <a:solidFill>
                  <a:srgbClr val="595959"/>
                </a:solidFill>
              </a:rPr>
              <a:t> la </a:t>
            </a:r>
            <a:r>
              <a:rPr lang="en-US" sz="2400" dirty="0" err="1" smtClean="0">
                <a:solidFill>
                  <a:srgbClr val="595959"/>
                </a:solidFill>
              </a:rPr>
              <a:t>cible</a:t>
            </a:r>
            <a:r>
              <a:rPr lang="en-US" sz="2400" dirty="0" smtClean="0">
                <a:solidFill>
                  <a:srgbClr val="595959"/>
                </a:solidFill>
              </a:rPr>
              <a:t> MALDI.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lvl="2" indent="-342900" eaLnBrk="0" hangingPunct="0">
              <a:spcBef>
                <a:spcPct val="55000"/>
              </a:spcBef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laser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ionise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les molecules de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matrice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lvl="2" indent="-342900" eaLnBrk="0" hangingPunct="0">
              <a:spcBef>
                <a:spcPct val="550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molécules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d’échantillons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sont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ionisées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transfert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protons à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matrice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lvl="2" indent="-342900" eaLnBrk="0" hangingPunct="0">
              <a:spcBef>
                <a:spcPct val="5500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MH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A </a:t>
            </a:r>
            <a:r>
              <a:rPr sz="2400" noProof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-105" charset="2"/>
              </a:rPr>
              <a:t></a:t>
            </a:r>
            <a:r>
              <a:rPr sz="2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M + AH</a:t>
            </a:r>
            <a:r>
              <a:rPr sz="2400" baseline="30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sz="24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2052</TotalTime>
  <Words>1908</Words>
  <Application>Microsoft Office PowerPoint</Application>
  <PresentationFormat>Présentation à l'écran (4:3)</PresentationFormat>
  <Paragraphs>422</Paragraphs>
  <Slides>35</Slides>
  <Notes>4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Studio</vt:lpstr>
      <vt:lpstr>  Apport du MALDI-TOF en bactériologie  </vt:lpstr>
      <vt:lpstr>Objectifs du laboratoire de Microbiologie clinique</vt:lpstr>
      <vt:lpstr>Identification bactérienne (1)</vt:lpstr>
      <vt:lpstr>Identification bactérienne (2)</vt:lpstr>
      <vt:lpstr>Identification bactérienne (3)</vt:lpstr>
      <vt:lpstr>Identification bactérienne (4)</vt:lpstr>
      <vt:lpstr>MALDI-TOF MS: Historique</vt:lpstr>
      <vt:lpstr>Spectrométrie de masse</vt:lpstr>
      <vt:lpstr>Spectrométrie de masse MALDI-TOF (1)</vt:lpstr>
      <vt:lpstr>Spectrométrie de masse MALDI-TOF (2)</vt:lpstr>
      <vt:lpstr>Spectrométrie de masse       MALDI-TOF (3)</vt:lpstr>
      <vt:lpstr>Choix de la matrice</vt:lpstr>
      <vt:lpstr>Cellules entières/intactes: composants cellulaires détectés</vt:lpstr>
      <vt:lpstr>Principe de l’identification</vt:lpstr>
      <vt:lpstr>Banque de données de spectres</vt:lpstr>
      <vt:lpstr>Au laboratoire (1)</vt:lpstr>
      <vt:lpstr>Préparation des échantillons</vt:lpstr>
      <vt:lpstr>Au laboratoire (2)</vt:lpstr>
      <vt:lpstr>Hémocultures</vt:lpstr>
      <vt:lpstr>Autres applications</vt:lpstr>
      <vt:lpstr>Microbiologie médicale – CHU Liège (1)</vt:lpstr>
      <vt:lpstr>Microbiologie médicale – CHU Liège (2)</vt:lpstr>
      <vt:lpstr>Microbiologie médicale – CHU Liège (3)</vt:lpstr>
      <vt:lpstr>Microbiologie médicale – CHU Liège (4)</vt:lpstr>
      <vt:lpstr>Microbiologie médicale – CHU Liège (5)</vt:lpstr>
      <vt:lpstr>Levures</vt:lpstr>
      <vt:lpstr>Microbiologie médicale – CHU Liège (6)</vt:lpstr>
      <vt:lpstr>MALDI Sepsityper kit (Bruker)</vt:lpstr>
      <vt:lpstr>Microbiologie Médicale–             CHU Liège (7)</vt:lpstr>
      <vt:lpstr>Bruker   VS   Shimadzu</vt:lpstr>
      <vt:lpstr>Discussion (1)</vt:lpstr>
      <vt:lpstr>Discussion (2)</vt:lpstr>
      <vt:lpstr>Discussion (3)</vt:lpstr>
      <vt:lpstr>Discussion (4)</vt:lpstr>
      <vt:lpstr>Conclusion</vt:lpstr>
    </vt:vector>
  </TitlesOfParts>
  <Company>Ethias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Spectrométrie de masse Maldi-tof en bactériologie clinique  ou  Comment identifier une bactérie en une minute</dc:title>
  <dc:creator>yannis bouvier</dc:creator>
  <cp:lastModifiedBy>yannis bouvier</cp:lastModifiedBy>
  <cp:revision>64</cp:revision>
  <dcterms:created xsi:type="dcterms:W3CDTF">2011-03-02T20:39:05Z</dcterms:created>
  <dcterms:modified xsi:type="dcterms:W3CDTF">2011-03-02T21:41:25Z</dcterms:modified>
</cp:coreProperties>
</file>